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1">
  <p:sldMasterIdLst>
    <p:sldMasterId id="2147483648" r:id="rId1"/>
  </p:sldMasterIdLst>
  <p:notesMasterIdLst>
    <p:notesMasterId r:id="rId10"/>
  </p:notesMasterIdLst>
  <p:sldIdLst>
    <p:sldId id="791" r:id="rId2"/>
    <p:sldId id="795" r:id="rId3"/>
    <p:sldId id="821" r:id="rId4"/>
    <p:sldId id="818" r:id="rId5"/>
    <p:sldId id="820" r:id="rId6"/>
    <p:sldId id="816" r:id="rId7"/>
    <p:sldId id="811" r:id="rId8"/>
    <p:sldId id="81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ario Murua" initials="HMU" lastIdx="9" clrIdx="0"/>
  <p:cmAuthor id="1" name="Hilario Murua" initials="HM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1CFC"/>
    <a:srgbClr val="BDB157"/>
    <a:srgbClr val="200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E33A0F-E0BF-4E15-946B-D8F2701176A3}" v="6" dt="2026-10-06T08:43:50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04" autoAdjust="0"/>
    <p:restoredTop sz="95332" autoAdjust="0"/>
  </p:normalViewPr>
  <p:slideViewPr>
    <p:cSldViewPr>
      <p:cViewPr>
        <p:scale>
          <a:sx n="75" d="100"/>
          <a:sy n="75" d="100"/>
        </p:scale>
        <p:origin x="2310" y="660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ía José García" userId="191acb5a-85aa-4c55-9415-cbaf91113e70" providerId="ADAL" clId="{5B69996F-E074-466D-BBAF-64F214FD43CF}"/>
    <pc:docChg chg="undo custSel modSld">
      <pc:chgData name="María José García" userId="191acb5a-85aa-4c55-9415-cbaf91113e70" providerId="ADAL" clId="{5B69996F-E074-466D-BBAF-64F214FD43CF}" dt="2026-10-06T08:56:29.236" v="320" actId="1076"/>
      <pc:docMkLst>
        <pc:docMk/>
      </pc:docMkLst>
      <pc:sldChg chg="modSp mod">
        <pc:chgData name="María José García" userId="191acb5a-85aa-4c55-9415-cbaf91113e70" providerId="ADAL" clId="{5B69996F-E074-466D-BBAF-64F214FD43CF}" dt="2026-10-06T08:37:35.746" v="37" actId="1076"/>
        <pc:sldMkLst>
          <pc:docMk/>
          <pc:sldMk cId="1072425078" sldId="795"/>
        </pc:sldMkLst>
        <pc:spChg chg="mod">
          <ac:chgData name="María José García" userId="191acb5a-85aa-4c55-9415-cbaf91113e70" providerId="ADAL" clId="{5B69996F-E074-466D-BBAF-64F214FD43CF}" dt="2026-10-06T08:35:21.582" v="36" actId="6549"/>
          <ac:spMkLst>
            <pc:docMk/>
            <pc:sldMk cId="1072425078" sldId="795"/>
            <ac:spMk id="7" creationId="{31CFD5F1-A638-4309-A5A9-ECB7EBCEA475}"/>
          </ac:spMkLst>
        </pc:spChg>
        <pc:picChg chg="mod">
          <ac:chgData name="María José García" userId="191acb5a-85aa-4c55-9415-cbaf91113e70" providerId="ADAL" clId="{5B69996F-E074-466D-BBAF-64F214FD43CF}" dt="2026-10-06T08:04:30.170" v="0" actId="14100"/>
          <ac:picMkLst>
            <pc:docMk/>
            <pc:sldMk cId="1072425078" sldId="795"/>
            <ac:picMk id="6" creationId="{4EC17F0E-8AED-D13D-0FC3-999504A741DE}"/>
          </ac:picMkLst>
        </pc:picChg>
        <pc:picChg chg="mod">
          <ac:chgData name="María José García" userId="191acb5a-85aa-4c55-9415-cbaf91113e70" providerId="ADAL" clId="{5B69996F-E074-466D-BBAF-64F214FD43CF}" dt="2026-10-06T08:37:35.746" v="37" actId="1076"/>
          <ac:picMkLst>
            <pc:docMk/>
            <pc:sldMk cId="1072425078" sldId="795"/>
            <ac:picMk id="8" creationId="{63684362-5FC5-ED1B-5BC6-C9AF968CC640}"/>
          </ac:picMkLst>
        </pc:picChg>
      </pc:sldChg>
      <pc:sldChg chg="modSp mod">
        <pc:chgData name="María José García" userId="191acb5a-85aa-4c55-9415-cbaf91113e70" providerId="ADAL" clId="{5B69996F-E074-466D-BBAF-64F214FD43CF}" dt="2026-10-06T08:43:35.652" v="138" actId="20577"/>
        <pc:sldMkLst>
          <pc:docMk/>
          <pc:sldMk cId="2510712164" sldId="811"/>
        </pc:sldMkLst>
        <pc:spChg chg="mod">
          <ac:chgData name="María José García" userId="191acb5a-85aa-4c55-9415-cbaf91113e70" providerId="ADAL" clId="{5B69996F-E074-466D-BBAF-64F214FD43CF}" dt="2026-10-06T08:43:35.652" v="138" actId="20577"/>
          <ac:spMkLst>
            <pc:docMk/>
            <pc:sldMk cId="2510712164" sldId="811"/>
            <ac:spMk id="2" creationId="{00000000-0000-0000-0000-000000000000}"/>
          </ac:spMkLst>
        </pc:spChg>
      </pc:sldChg>
      <pc:sldChg chg="modSp mod">
        <pc:chgData name="María José García" userId="191acb5a-85aa-4c55-9415-cbaf91113e70" providerId="ADAL" clId="{5B69996F-E074-466D-BBAF-64F214FD43CF}" dt="2026-10-06T08:42:55.856" v="79" actId="20577"/>
        <pc:sldMkLst>
          <pc:docMk/>
          <pc:sldMk cId="1664824462" sldId="816"/>
        </pc:sldMkLst>
        <pc:spChg chg="mod">
          <ac:chgData name="María José García" userId="191acb5a-85aa-4c55-9415-cbaf91113e70" providerId="ADAL" clId="{5B69996F-E074-466D-BBAF-64F214FD43CF}" dt="2026-10-06T08:42:55.856" v="79" actId="20577"/>
          <ac:spMkLst>
            <pc:docMk/>
            <pc:sldMk cId="1664824462" sldId="816"/>
            <ac:spMk id="4" creationId="{74FAF3C3-99A7-4483-895E-1090C6005EC5}"/>
          </ac:spMkLst>
        </pc:spChg>
      </pc:sldChg>
      <pc:sldChg chg="addSp modSp mod">
        <pc:chgData name="María José García" userId="191acb5a-85aa-4c55-9415-cbaf91113e70" providerId="ADAL" clId="{5B69996F-E074-466D-BBAF-64F214FD43CF}" dt="2026-10-06T08:56:29.236" v="320" actId="1076"/>
        <pc:sldMkLst>
          <pc:docMk/>
          <pc:sldMk cId="4118601419" sldId="818"/>
        </pc:sldMkLst>
        <pc:spChg chg="mod">
          <ac:chgData name="María José García" userId="191acb5a-85aa-4c55-9415-cbaf91113e70" providerId="ADAL" clId="{5B69996F-E074-466D-BBAF-64F214FD43CF}" dt="2026-10-06T08:39:54.655" v="59" actId="6549"/>
          <ac:spMkLst>
            <pc:docMk/>
            <pc:sldMk cId="4118601419" sldId="818"/>
            <ac:spMk id="2" creationId="{00000000-0000-0000-0000-000000000000}"/>
          </ac:spMkLst>
        </pc:spChg>
        <pc:spChg chg="mod">
          <ac:chgData name="María José García" userId="191acb5a-85aa-4c55-9415-cbaf91113e70" providerId="ADAL" clId="{5B69996F-E074-466D-BBAF-64F214FD43CF}" dt="2026-10-06T08:56:20.796" v="318" actId="20577"/>
          <ac:spMkLst>
            <pc:docMk/>
            <pc:sldMk cId="4118601419" sldId="818"/>
            <ac:spMk id="4" creationId="{74FAF3C3-99A7-4483-895E-1090C6005EC5}"/>
          </ac:spMkLst>
        </pc:spChg>
        <pc:grpChg chg="mod">
          <ac:chgData name="María José García" userId="191acb5a-85aa-4c55-9415-cbaf91113e70" providerId="ADAL" clId="{5B69996F-E074-466D-BBAF-64F214FD43CF}" dt="2026-10-06T08:46:13.902" v="156" actId="1076"/>
          <ac:grpSpMkLst>
            <pc:docMk/>
            <pc:sldMk cId="4118601419" sldId="818"/>
            <ac:grpSpMk id="3" creationId="{6B500E4E-32A3-06D7-D1FD-714BDFCECC88}"/>
          </ac:grpSpMkLst>
        </pc:grpChg>
        <pc:picChg chg="add mod">
          <ac:chgData name="María José García" userId="191acb5a-85aa-4c55-9415-cbaf91113e70" providerId="ADAL" clId="{5B69996F-E074-466D-BBAF-64F214FD43CF}" dt="2026-10-06T08:55:48.596" v="286" actId="1076"/>
          <ac:picMkLst>
            <pc:docMk/>
            <pc:sldMk cId="4118601419" sldId="818"/>
            <ac:picMk id="8" creationId="{CDF7FD0B-C9A0-8039-7928-975360835486}"/>
          </ac:picMkLst>
        </pc:picChg>
        <pc:picChg chg="mod">
          <ac:chgData name="María José García" userId="191acb5a-85aa-4c55-9415-cbaf91113e70" providerId="ADAL" clId="{5B69996F-E074-466D-BBAF-64F214FD43CF}" dt="2026-10-06T08:56:10.573" v="291" actId="1076"/>
          <ac:picMkLst>
            <pc:docMk/>
            <pc:sldMk cId="4118601419" sldId="818"/>
            <ac:picMk id="9" creationId="{5F6C812D-C65F-8CC6-3F2F-81AB51969029}"/>
          </ac:picMkLst>
        </pc:picChg>
        <pc:picChg chg="mod">
          <ac:chgData name="María José García" userId="191acb5a-85aa-4c55-9415-cbaf91113e70" providerId="ADAL" clId="{5B69996F-E074-466D-BBAF-64F214FD43CF}" dt="2026-10-06T08:56:23.764" v="319" actId="1076"/>
          <ac:picMkLst>
            <pc:docMk/>
            <pc:sldMk cId="4118601419" sldId="818"/>
            <ac:picMk id="14" creationId="{6BF50687-A08A-E018-BF64-8FDE83A13C32}"/>
          </ac:picMkLst>
        </pc:picChg>
        <pc:picChg chg="mod">
          <ac:chgData name="María José García" userId="191acb5a-85aa-4c55-9415-cbaf91113e70" providerId="ADAL" clId="{5B69996F-E074-466D-BBAF-64F214FD43CF}" dt="2026-10-06T08:56:29.236" v="320" actId="1076"/>
          <ac:picMkLst>
            <pc:docMk/>
            <pc:sldMk cId="4118601419" sldId="818"/>
            <ac:picMk id="16" creationId="{69977362-5431-F6EA-2527-C7736105B175}"/>
          </ac:picMkLst>
        </pc:picChg>
        <pc:picChg chg="mod">
          <ac:chgData name="María José García" userId="191acb5a-85aa-4c55-9415-cbaf91113e70" providerId="ADAL" clId="{5B69996F-E074-466D-BBAF-64F214FD43CF}" dt="2026-10-06T08:54:00.564" v="261" actId="1076"/>
          <ac:picMkLst>
            <pc:docMk/>
            <pc:sldMk cId="4118601419" sldId="818"/>
            <ac:picMk id="18" creationId="{CB7C516F-D902-7BFC-4B74-C3010190EE92}"/>
          </ac:picMkLst>
        </pc:picChg>
        <pc:picChg chg="mod">
          <ac:chgData name="María José García" userId="191acb5a-85aa-4c55-9415-cbaf91113e70" providerId="ADAL" clId="{5B69996F-E074-466D-BBAF-64F214FD43CF}" dt="2026-10-06T08:53:06.123" v="260" actId="1076"/>
          <ac:picMkLst>
            <pc:docMk/>
            <pc:sldMk cId="4118601419" sldId="818"/>
            <ac:picMk id="20" creationId="{AFC53170-4814-AEAE-79F4-050D58D1C10C}"/>
          </ac:picMkLst>
        </pc:picChg>
      </pc:sldChg>
      <pc:sldChg chg="modSp mod">
        <pc:chgData name="María José García" userId="191acb5a-85aa-4c55-9415-cbaf91113e70" providerId="ADAL" clId="{5B69996F-E074-466D-BBAF-64F214FD43CF}" dt="2026-10-06T08:44:05.274" v="152" actId="113"/>
        <pc:sldMkLst>
          <pc:docMk/>
          <pc:sldMk cId="2711189894" sldId="819"/>
        </pc:sldMkLst>
        <pc:spChg chg="mod">
          <ac:chgData name="María José García" userId="191acb5a-85aa-4c55-9415-cbaf91113e70" providerId="ADAL" clId="{5B69996F-E074-466D-BBAF-64F214FD43CF}" dt="2026-10-06T08:44:05.274" v="152" actId="113"/>
          <ac:spMkLst>
            <pc:docMk/>
            <pc:sldMk cId="2711189894" sldId="819"/>
            <ac:spMk id="5" creationId="{9E910649-D959-4D7B-A199-B7149FEF9178}"/>
          </ac:spMkLst>
        </pc:spChg>
      </pc:sldChg>
      <pc:sldChg chg="modSp mod">
        <pc:chgData name="María José García" userId="191acb5a-85aa-4c55-9415-cbaf91113e70" providerId="ADAL" clId="{5B69996F-E074-466D-BBAF-64F214FD43CF}" dt="2026-10-06T08:55:17.956" v="283" actId="1076"/>
        <pc:sldMkLst>
          <pc:docMk/>
          <pc:sldMk cId="1697240246" sldId="820"/>
        </pc:sldMkLst>
        <pc:spChg chg="mod">
          <ac:chgData name="María José García" userId="191acb5a-85aa-4c55-9415-cbaf91113e70" providerId="ADAL" clId="{5B69996F-E074-466D-BBAF-64F214FD43CF}" dt="2026-10-06T08:42:03.340" v="70" actId="255"/>
          <ac:spMkLst>
            <pc:docMk/>
            <pc:sldMk cId="1697240246" sldId="820"/>
            <ac:spMk id="2" creationId="{00000000-0000-0000-0000-000000000000}"/>
          </ac:spMkLst>
        </pc:spChg>
        <pc:spChg chg="mod">
          <ac:chgData name="María José García" userId="191acb5a-85aa-4c55-9415-cbaf91113e70" providerId="ADAL" clId="{5B69996F-E074-466D-BBAF-64F214FD43CF}" dt="2026-10-06T08:50:09.997" v="242" actId="20577"/>
          <ac:spMkLst>
            <pc:docMk/>
            <pc:sldMk cId="1697240246" sldId="820"/>
            <ac:spMk id="4" creationId="{74FAF3C3-99A7-4483-895E-1090C6005EC5}"/>
          </ac:spMkLst>
        </pc:spChg>
        <pc:picChg chg="mod">
          <ac:chgData name="María José García" userId="191acb5a-85aa-4c55-9415-cbaf91113e70" providerId="ADAL" clId="{5B69996F-E074-466D-BBAF-64F214FD43CF}" dt="2026-10-06T08:49:57.241" v="198" actId="1076"/>
          <ac:picMkLst>
            <pc:docMk/>
            <pc:sldMk cId="1697240246" sldId="820"/>
            <ac:picMk id="6" creationId="{FECA99CA-8A06-D115-2370-8776CFE1C183}"/>
          </ac:picMkLst>
        </pc:picChg>
        <pc:picChg chg="mod">
          <ac:chgData name="María José García" userId="191acb5a-85aa-4c55-9415-cbaf91113e70" providerId="ADAL" clId="{5B69996F-E074-466D-BBAF-64F214FD43CF}" dt="2026-10-06T08:49:41.497" v="183" actId="1076"/>
          <ac:picMkLst>
            <pc:docMk/>
            <pc:sldMk cId="1697240246" sldId="820"/>
            <ac:picMk id="8" creationId="{9668480D-3BCD-F4BF-4141-49CB07EAE8D3}"/>
          </ac:picMkLst>
        </pc:picChg>
        <pc:picChg chg="mod">
          <ac:chgData name="María José García" userId="191acb5a-85aa-4c55-9415-cbaf91113e70" providerId="ADAL" clId="{5B69996F-E074-466D-BBAF-64F214FD43CF}" dt="2026-10-06T08:50:32.114" v="243" actId="1076"/>
          <ac:picMkLst>
            <pc:docMk/>
            <pc:sldMk cId="1697240246" sldId="820"/>
            <ac:picMk id="10" creationId="{FF2544D4-9122-747A-28F7-385B87D6BF68}"/>
          </ac:picMkLst>
        </pc:picChg>
        <pc:picChg chg="mod">
          <ac:chgData name="María José García" userId="191acb5a-85aa-4c55-9415-cbaf91113e70" providerId="ADAL" clId="{5B69996F-E074-466D-BBAF-64F214FD43CF}" dt="2026-10-06T08:55:17.956" v="283" actId="1076"/>
          <ac:picMkLst>
            <pc:docMk/>
            <pc:sldMk cId="1697240246" sldId="820"/>
            <ac:picMk id="15" creationId="{79FC0D3B-582F-A0C7-0D51-180B318F38FB}"/>
          </ac:picMkLst>
        </pc:picChg>
      </pc:sldChg>
      <pc:sldChg chg="modSp mod">
        <pc:chgData name="María José García" userId="191acb5a-85aa-4c55-9415-cbaf91113e70" providerId="ADAL" clId="{5B69996F-E074-466D-BBAF-64F214FD43CF}" dt="2026-10-06T08:51:50.927" v="259" actId="20577"/>
        <pc:sldMkLst>
          <pc:docMk/>
          <pc:sldMk cId="3885641068" sldId="821"/>
        </pc:sldMkLst>
        <pc:spChg chg="mod">
          <ac:chgData name="María José García" userId="191acb5a-85aa-4c55-9415-cbaf91113e70" providerId="ADAL" clId="{5B69996F-E074-466D-BBAF-64F214FD43CF}" dt="2026-10-06T08:38:29.564" v="52" actId="113"/>
          <ac:spMkLst>
            <pc:docMk/>
            <pc:sldMk cId="3885641068" sldId="821"/>
            <ac:spMk id="2" creationId="{00000000-0000-0000-0000-000000000000}"/>
          </ac:spMkLst>
        </pc:spChg>
        <pc:spChg chg="mod">
          <ac:chgData name="María José García" userId="191acb5a-85aa-4c55-9415-cbaf91113e70" providerId="ADAL" clId="{5B69996F-E074-466D-BBAF-64F214FD43CF}" dt="2026-10-06T08:51:50.927" v="259" actId="20577"/>
          <ac:spMkLst>
            <pc:docMk/>
            <pc:sldMk cId="3885641068" sldId="821"/>
            <ac:spMk id="4" creationId="{74FAF3C3-99A7-4483-895E-1090C6005EC5}"/>
          </ac:spMkLst>
        </pc:spChg>
        <pc:picChg chg="mod">
          <ac:chgData name="María José García" userId="191acb5a-85aa-4c55-9415-cbaf91113e70" providerId="ADAL" clId="{5B69996F-E074-466D-BBAF-64F214FD43CF}" dt="2026-10-06T08:39:36.106" v="56" actId="14100"/>
          <ac:picMkLst>
            <pc:docMk/>
            <pc:sldMk cId="3885641068" sldId="821"/>
            <ac:picMk id="6" creationId="{98E42A86-899D-AF47-327F-FB1B0D2AA577}"/>
          </ac:picMkLst>
        </pc:picChg>
        <pc:picChg chg="mod">
          <ac:chgData name="María José García" userId="191acb5a-85aa-4c55-9415-cbaf91113e70" providerId="ADAL" clId="{5B69996F-E074-466D-BBAF-64F214FD43CF}" dt="2026-10-06T08:51:43.138" v="246" actId="1076"/>
          <ac:picMkLst>
            <pc:docMk/>
            <pc:sldMk cId="3885641068" sldId="821"/>
            <ac:picMk id="7" creationId="{FA2C71AC-290E-203B-E8AA-8F7C6AEF0E79}"/>
          </ac:picMkLst>
        </pc:picChg>
      </pc:sldChg>
    </pc:docChg>
  </pc:docChgLst>
  <pc:docChgLst>
    <pc:chgData name="Miguel Santos" userId="6791b1cb-6c71-47c9-9f78-ac65e034d5b0" providerId="ADAL" clId="{5FDF616C-1C37-4F15-8363-313301CDB359}"/>
    <pc:docChg chg="custSel modSld">
      <pc:chgData name="Miguel Santos" userId="6791b1cb-6c71-47c9-9f78-ac65e034d5b0" providerId="ADAL" clId="{5FDF616C-1C37-4F15-8363-313301CDB359}" dt="2026-09-16T10:34:17.530" v="139" actId="20577"/>
      <pc:docMkLst>
        <pc:docMk/>
      </pc:docMkLst>
      <pc:sldChg chg="addSp delSp modSp mod">
        <pc:chgData name="Miguel Santos" userId="6791b1cb-6c71-47c9-9f78-ac65e034d5b0" providerId="ADAL" clId="{5FDF616C-1C37-4F15-8363-313301CDB359}" dt="2026-09-16T10:34:17.530" v="139" actId="20577"/>
        <pc:sldMkLst>
          <pc:docMk/>
          <pc:sldMk cId="4118601419" sldId="818"/>
        </pc:sldMkLst>
        <pc:spChg chg="mod">
          <ac:chgData name="Miguel Santos" userId="6791b1cb-6c71-47c9-9f78-ac65e034d5b0" providerId="ADAL" clId="{5FDF616C-1C37-4F15-8363-313301CDB359}" dt="2026-09-16T10:34:17.530" v="139" actId="20577"/>
          <ac:spMkLst>
            <pc:docMk/>
            <pc:sldMk cId="4118601419" sldId="818"/>
            <ac:spMk id="2" creationId="{00000000-0000-0000-0000-000000000000}"/>
          </ac:spMkLst>
        </pc:spChg>
        <pc:spChg chg="mod">
          <ac:chgData name="Miguel Santos" userId="6791b1cb-6c71-47c9-9f78-ac65e034d5b0" providerId="ADAL" clId="{5FDF616C-1C37-4F15-8363-313301CDB359}" dt="2026-09-16T10:31:50.675" v="127" actId="113"/>
          <ac:spMkLst>
            <pc:docMk/>
            <pc:sldMk cId="4118601419" sldId="818"/>
            <ac:spMk id="4" creationId="{74FAF3C3-99A7-4483-895E-1090C6005EC5}"/>
          </ac:spMkLst>
        </pc:spChg>
        <pc:picChg chg="add mod">
          <ac:chgData name="Miguel Santos" userId="6791b1cb-6c71-47c9-9f78-ac65e034d5b0" providerId="ADAL" clId="{5FDF616C-1C37-4F15-8363-313301CDB359}" dt="2026-09-16T10:27:33.356" v="44" actId="1036"/>
          <ac:picMkLst>
            <pc:docMk/>
            <pc:sldMk cId="4118601419" sldId="818"/>
            <ac:picMk id="9" creationId="{5F6C812D-C65F-8CC6-3F2F-81AB51969029}"/>
          </ac:picMkLst>
        </pc:picChg>
        <pc:picChg chg="mod">
          <ac:chgData name="Miguel Santos" userId="6791b1cb-6c71-47c9-9f78-ac65e034d5b0" providerId="ADAL" clId="{5FDF616C-1C37-4F15-8363-313301CDB359}" dt="2026-09-16T10:27:45.827" v="62" actId="1036"/>
          <ac:picMkLst>
            <pc:docMk/>
            <pc:sldMk cId="4118601419" sldId="818"/>
            <ac:picMk id="14" creationId="{6BF50687-A08A-E018-BF64-8FDE83A13C32}"/>
          </ac:picMkLst>
        </pc:picChg>
        <pc:picChg chg="add mod">
          <ac:chgData name="Miguel Santos" userId="6791b1cb-6c71-47c9-9f78-ac65e034d5b0" providerId="ADAL" clId="{5FDF616C-1C37-4F15-8363-313301CDB359}" dt="2026-09-16T10:28:57.945" v="70" actId="1076"/>
          <ac:picMkLst>
            <pc:docMk/>
            <pc:sldMk cId="4118601419" sldId="818"/>
            <ac:picMk id="16" creationId="{69977362-5431-F6EA-2527-C7736105B175}"/>
          </ac:picMkLst>
        </pc:picChg>
        <pc:picChg chg="add mod">
          <ac:chgData name="Miguel Santos" userId="6791b1cb-6c71-47c9-9f78-ac65e034d5b0" providerId="ADAL" clId="{5FDF616C-1C37-4F15-8363-313301CDB359}" dt="2026-09-16T10:29:58.504" v="73" actId="1076"/>
          <ac:picMkLst>
            <pc:docMk/>
            <pc:sldMk cId="4118601419" sldId="818"/>
            <ac:picMk id="18" creationId="{CB7C516F-D902-7BFC-4B74-C3010190EE92}"/>
          </ac:picMkLst>
        </pc:picChg>
        <pc:picChg chg="add mod">
          <ac:chgData name="Miguel Santos" userId="6791b1cb-6c71-47c9-9f78-ac65e034d5b0" providerId="ADAL" clId="{5FDF616C-1C37-4F15-8363-313301CDB359}" dt="2026-09-16T10:31:43.998" v="126" actId="1035"/>
          <ac:picMkLst>
            <pc:docMk/>
            <pc:sldMk cId="4118601419" sldId="818"/>
            <ac:picMk id="20" creationId="{AFC53170-4814-AEAE-79F4-050D58D1C10C}"/>
          </ac:picMkLst>
        </pc:picChg>
      </pc:sldChg>
      <pc:sldChg chg="addSp delSp modSp mod">
        <pc:chgData name="Miguel Santos" userId="6791b1cb-6c71-47c9-9f78-ac65e034d5b0" providerId="ADAL" clId="{5FDF616C-1C37-4F15-8363-313301CDB359}" dt="2026-09-16T10:34:12.157" v="138" actId="1076"/>
        <pc:sldMkLst>
          <pc:docMk/>
          <pc:sldMk cId="1697240246" sldId="820"/>
        </pc:sldMkLst>
        <pc:spChg chg="mod">
          <ac:chgData name="Miguel Santos" userId="6791b1cb-6c71-47c9-9f78-ac65e034d5b0" providerId="ADAL" clId="{5FDF616C-1C37-4F15-8363-313301CDB359}" dt="2026-09-16T10:33:51.676" v="136" actId="20577"/>
          <ac:spMkLst>
            <pc:docMk/>
            <pc:sldMk cId="1697240246" sldId="820"/>
            <ac:spMk id="4" creationId="{74FAF3C3-99A7-4483-895E-1090C6005EC5}"/>
          </ac:spMkLst>
        </pc:spChg>
        <pc:picChg chg="add mod">
          <ac:chgData name="Miguel Santos" userId="6791b1cb-6c71-47c9-9f78-ac65e034d5b0" providerId="ADAL" clId="{5FDF616C-1C37-4F15-8363-313301CDB359}" dt="2026-09-16T10:33:48.220" v="134" actId="1076"/>
          <ac:picMkLst>
            <pc:docMk/>
            <pc:sldMk cId="1697240246" sldId="820"/>
            <ac:picMk id="6" creationId="{FECA99CA-8A06-D115-2370-8776CFE1C183}"/>
          </ac:picMkLst>
        </pc:picChg>
        <pc:picChg chg="add mod">
          <ac:chgData name="Miguel Santos" userId="6791b1cb-6c71-47c9-9f78-ac65e034d5b0" providerId="ADAL" clId="{5FDF616C-1C37-4F15-8363-313301CDB359}" dt="2026-09-16T10:33:43.965" v="133" actId="1076"/>
          <ac:picMkLst>
            <pc:docMk/>
            <pc:sldMk cId="1697240246" sldId="820"/>
            <ac:picMk id="8" creationId="{9668480D-3BCD-F4BF-4141-49CB07EAE8D3}"/>
          </ac:picMkLst>
        </pc:picChg>
        <pc:picChg chg="add mod">
          <ac:chgData name="Miguel Santos" userId="6791b1cb-6c71-47c9-9f78-ac65e034d5b0" providerId="ADAL" clId="{5FDF616C-1C37-4F15-8363-313301CDB359}" dt="2026-09-16T10:34:12.157" v="138" actId="1076"/>
          <ac:picMkLst>
            <pc:docMk/>
            <pc:sldMk cId="1697240246" sldId="820"/>
            <ac:picMk id="10" creationId="{FF2544D4-9122-747A-28F7-385B87D6BF68}"/>
          </ac:picMkLst>
        </pc:picChg>
        <pc:picChg chg="add mod">
          <ac:chgData name="Miguel Santos" userId="6791b1cb-6c71-47c9-9f78-ac65e034d5b0" providerId="ADAL" clId="{5FDF616C-1C37-4F15-8363-313301CDB359}" dt="2026-09-16T10:33:00.312" v="130" actId="1076"/>
          <ac:picMkLst>
            <pc:docMk/>
            <pc:sldMk cId="1697240246" sldId="820"/>
            <ac:picMk id="15" creationId="{79FC0D3B-582F-A0C7-0D51-180B318F38FB}"/>
          </ac:picMkLst>
        </pc:picChg>
      </pc:sldChg>
      <pc:sldChg chg="addSp delSp modSp mod">
        <pc:chgData name="Miguel Santos" userId="6791b1cb-6c71-47c9-9f78-ac65e034d5b0" providerId="ADAL" clId="{5FDF616C-1C37-4F15-8363-313301CDB359}" dt="2026-09-16T10:24:51.526" v="8" actId="1037"/>
        <pc:sldMkLst>
          <pc:docMk/>
          <pc:sldMk cId="3885641068" sldId="821"/>
        </pc:sldMkLst>
        <pc:spChg chg="mod">
          <ac:chgData name="Miguel Santos" userId="6791b1cb-6c71-47c9-9f78-ac65e034d5b0" providerId="ADAL" clId="{5FDF616C-1C37-4F15-8363-313301CDB359}" dt="2026-09-16T10:22:52.541" v="0" actId="20577"/>
          <ac:spMkLst>
            <pc:docMk/>
            <pc:sldMk cId="3885641068" sldId="821"/>
            <ac:spMk id="2" creationId="{00000000-0000-0000-0000-000000000000}"/>
          </ac:spMkLst>
        </pc:spChg>
        <pc:picChg chg="add mod">
          <ac:chgData name="Miguel Santos" userId="6791b1cb-6c71-47c9-9f78-ac65e034d5b0" providerId="ADAL" clId="{5FDF616C-1C37-4F15-8363-313301CDB359}" dt="2026-09-16T10:24:51.526" v="8" actId="1037"/>
          <ac:picMkLst>
            <pc:docMk/>
            <pc:sldMk cId="3885641068" sldId="821"/>
            <ac:picMk id="6" creationId="{98E42A86-899D-AF47-327F-FB1B0D2AA57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DAC5E-E255-4563-9615-91E6093C9094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EBAAB-6117-4574-84C0-44F5FF7202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5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42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94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91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60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45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22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20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1EBAAB-6117-4574-84C0-44F5FF72026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3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4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05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60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31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64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4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97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3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1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026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5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93831-58B3-4AE2-840E-2CEDF6EBD3D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A7AE4-6826-4F79-AE2E-E8719FFB7D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0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hyperlink" Target="https://www.iccat.int/DocsComm/uploads/GEN_002_TRI_REV_1_20251014171859.do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ccat.int/DocsComm/uploads/2026/GEN_002_TRI_20260730114045.docx" TargetMode="External"/><Relationship Id="rId5" Type="http://schemas.openxmlformats.org/officeDocument/2006/relationships/hyperlink" Target="https://www.iccat.int/DocsComm/observers.php?anio=2026" TargetMode="External"/><Relationship Id="rId4" Type="http://schemas.openxmlformats.org/officeDocument/2006/relationships/hyperlink" Target="https://www.iccat.int/DocsComm/PageDocs.php" TargetMode="Externa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1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g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4 CuadroTexto"/>
          <p:cNvSpPr txBox="1"/>
          <p:nvPr/>
        </p:nvSpPr>
        <p:spPr>
          <a:xfrm>
            <a:off x="505822" y="2222112"/>
            <a:ext cx="8136904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ES" sz="4000" b="1" cap="all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Directrices para pedir la palabra y para la participación en línea EN la REUNIÓN</a:t>
            </a:r>
          </a:p>
          <a:p>
            <a:endParaRPr lang="en-US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75" y="612906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aseline="3000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D7EB5-E5F1-40EE-968D-9C922D78A75A}"/>
              </a:ext>
            </a:extLst>
          </p:cNvPr>
          <p:cNvSpPr txBox="1"/>
          <p:nvPr/>
        </p:nvSpPr>
        <p:spPr>
          <a:xfrm>
            <a:off x="505822" y="4581128"/>
            <a:ext cx="81369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i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25ª Reunión extraordinaria de la Comisión</a:t>
            </a:r>
          </a:p>
          <a:p>
            <a:pPr algn="ctr"/>
            <a:r>
              <a:rPr lang="es-ES" sz="2800" i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Formato híbrido, 16–23 de noviembre de 2026</a:t>
            </a:r>
          </a:p>
          <a:p>
            <a:endParaRPr lang="es-E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214D8-F146-460C-A1C3-9BE9064BFEF8}"/>
              </a:ext>
            </a:extLst>
          </p:cNvPr>
          <p:cNvSpPr txBox="1"/>
          <p:nvPr/>
        </p:nvSpPr>
        <p:spPr>
          <a:xfrm>
            <a:off x="6588224" y="141277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>
                <a:latin typeface="Cambria" panose="02040503050406030204" pitchFamily="18" charset="0"/>
                <a:ea typeface="Cambria" panose="02040503050406030204" pitchFamily="18" charset="0"/>
              </a:rPr>
              <a:t>GEN_009/2026</a:t>
            </a:r>
          </a:p>
        </p:txBody>
      </p:sp>
    </p:spTree>
    <p:extLst>
      <p:ext uri="{BB962C8B-B14F-4D97-AF65-F5344CB8AC3E}">
        <p14:creationId xmlns:p14="http://schemas.microsoft.com/office/powerpoint/2010/main" val="301239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562074"/>
          </a:xfrm>
        </p:spPr>
        <p:txBody>
          <a:bodyPr>
            <a:noAutofit/>
          </a:bodyPr>
          <a:lstStyle/>
          <a:p>
            <a:pPr algn="l"/>
            <a:r>
              <a:rPr lang="es-ES" sz="4000" i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Logística de la reunión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CFD5F1-A638-4309-A5A9-ECB7EBCEA475}"/>
              </a:ext>
            </a:extLst>
          </p:cNvPr>
          <p:cNvSpPr txBox="1"/>
          <p:nvPr/>
        </p:nvSpPr>
        <p:spPr>
          <a:xfrm>
            <a:off x="179512" y="1790514"/>
            <a:ext cx="8028892" cy="228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</a:rPr>
              <a:t>Los documentos de la reunión están disponibles </a:t>
            </a:r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  <a:hlinkClick r:id="rId4"/>
              </a:rPr>
              <a:t>aquí</a:t>
            </a:r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endParaRPr lang="es-E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1400"/>
              </a:lnSpc>
              <a:spcAft>
                <a:spcPts val="1440"/>
              </a:spcAft>
            </a:pPr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</a:rPr>
              <a:t>Los documentos de los observadores están </a:t>
            </a:r>
            <a:b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</a:rPr>
              <a:t>disponibles </a:t>
            </a:r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  <a:hlinkClick r:id="rId5"/>
              </a:rPr>
              <a:t>aquí</a:t>
            </a:r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>
              <a:lnSpc>
                <a:spcPts val="1400"/>
              </a:lnSpc>
              <a:spcAft>
                <a:spcPts val="1440"/>
              </a:spcAft>
            </a:pPr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</a:rPr>
              <a:t>Programa (UTC/GMT +1, hora de España):</a:t>
            </a:r>
          </a:p>
          <a:p>
            <a:pPr marL="342900" lvl="0" indent="-342900">
              <a:lnSpc>
                <a:spcPts val="1400"/>
              </a:lnSpc>
              <a:spcAft>
                <a:spcPts val="1440"/>
              </a:spcAft>
              <a:buFont typeface="Symbol" panose="05050102010706020507" pitchFamily="18" charset="2"/>
              <a:buChar char=""/>
            </a:pPr>
            <a:r>
              <a:rPr lang="es-ES" sz="1400" dirty="0">
                <a:latin typeface="Cambria" panose="02040503050406030204" pitchFamily="18" charset="0"/>
                <a:ea typeface="Cambria" panose="02040503050406030204" pitchFamily="18" charset="0"/>
              </a:rPr>
              <a:t>Consultar el documento </a:t>
            </a:r>
            <a:r>
              <a:rPr lang="es-ES" sz="1400" b="1" dirty="0">
                <a:latin typeface="Cambria" panose="02040503050406030204" pitchFamily="18" charset="0"/>
                <a:ea typeface="Cambria" panose="02040503050406030204" pitchFamily="18" charset="0"/>
                <a:hlinkClick r:id="rId6"/>
              </a:rPr>
              <a:t>GEN_002</a:t>
            </a:r>
            <a:endParaRPr lang="es-ES" sz="1400" b="1" dirty="0">
              <a:latin typeface="Cambria" panose="02040503050406030204" pitchFamily="18" charset="0"/>
              <a:ea typeface="Cambria" panose="02040503050406030204" pitchFamily="18" charset="0"/>
              <a:hlinkClick r:id="rId7"/>
            </a:endParaRPr>
          </a:p>
          <a:p>
            <a:pPr lvl="0">
              <a:spcAft>
                <a:spcPts val="600"/>
              </a:spcAft>
            </a:pPr>
            <a:endParaRPr lang="es-ES" sz="14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s-E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C17F0E-8AED-D13D-0FC3-999504A741D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2752" b="-1"/>
          <a:stretch>
            <a:fillRect/>
          </a:stretch>
        </p:blipFill>
        <p:spPr>
          <a:xfrm>
            <a:off x="5148064" y="1790514"/>
            <a:ext cx="3867629" cy="15674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684362-5FC5-ED1B-5BC6-C9AF968CC6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6388" y="3717032"/>
            <a:ext cx="5331223" cy="218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2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56891"/>
            <a:ext cx="9817121" cy="562074"/>
          </a:xfrm>
        </p:spPr>
        <p:txBody>
          <a:bodyPr>
            <a:noAutofit/>
          </a:bodyPr>
          <a:lstStyle/>
          <a:p>
            <a:pPr algn="l"/>
            <a:r>
              <a:rPr lang="es-ES" sz="25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Directrices generales para los </a:t>
            </a:r>
            <a:r>
              <a:rPr lang="es-ES" sz="2500" b="1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intervinientes</a:t>
            </a:r>
            <a:r>
              <a:rPr lang="es-ES" sz="25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(2/2)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287524" y="1844824"/>
            <a:ext cx="70927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buFont typeface="Arial" panose="020B0604020202020204" pitchFamily="34" charset="0"/>
              <a:buChar char="•"/>
            </a:pPr>
            <a:r>
              <a:rPr lang="es-ES" sz="1600" b="1" dirty="0">
                <a:latin typeface="Cambria" panose="02040503050406030204" pitchFamily="18" charset="0"/>
                <a:ea typeface="Cambria" panose="02040503050406030204" pitchFamily="18" charset="0"/>
              </a:rPr>
              <a:t>La invitación de ZOOM </a:t>
            </a: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es personal y </a:t>
            </a:r>
            <a:r>
              <a:rPr lang="es-ES" sz="1600" b="1" dirty="0">
                <a:latin typeface="Cambria" panose="02040503050406030204" pitchFamily="18" charset="0"/>
                <a:ea typeface="Cambria" panose="02040503050406030204" pitchFamily="18" charset="0"/>
              </a:rPr>
              <a:t>no se compartirá </a:t>
            </a: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con nadie</a:t>
            </a:r>
          </a:p>
          <a:p>
            <a:pPr marL="269875" indent="-269875"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Asegúrese de que el </a:t>
            </a:r>
            <a:r>
              <a:rPr lang="es-ES" sz="1600" b="1" dirty="0">
                <a:latin typeface="Cambria" panose="02040503050406030204" pitchFamily="18" charset="0"/>
                <a:ea typeface="Cambria" panose="02040503050406030204" pitchFamily="18" charset="0"/>
              </a:rPr>
              <a:t>nombre de su delegación</a:t>
            </a: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, seguido de su </a:t>
            </a:r>
            <a:r>
              <a:rPr lang="es-ES" sz="1600" b="1" dirty="0">
                <a:latin typeface="Cambria" panose="02040503050406030204" pitchFamily="18" charset="0"/>
                <a:ea typeface="Cambria" panose="02040503050406030204" pitchFamily="18" charset="0"/>
              </a:rPr>
              <a:t>nombre y apellidos,</a:t>
            </a: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 aparezca en la casilla del nombre (por ejemplo, ICCAT Camille Manel)</a:t>
            </a:r>
          </a:p>
          <a:p>
            <a:pPr marL="269875" indent="-269875"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El orden de las solicitudes de acceso a la palabra se mostrará en la lista de participantes de Zoom.</a:t>
            </a:r>
          </a:p>
          <a:p>
            <a:endParaRPr lang="es-E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s-E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 </a:t>
            </a:r>
            <a:r>
              <a:rPr lang="es-ES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asiste a la reunión de forma presencial y es un interviniente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Todos </a:t>
            </a:r>
            <a:r>
              <a:rPr lang="es-ES" sz="1600" b="1" dirty="0">
                <a:latin typeface="Cambria" panose="02040503050406030204" pitchFamily="18" charset="0"/>
                <a:ea typeface="Cambria" panose="02040503050406030204" pitchFamily="18" charset="0"/>
              </a:rPr>
              <a:t>los participantes presenciales que puedan hablar en nombre de su delegación </a:t>
            </a: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(interviniente) deberán </a:t>
            </a:r>
            <a:r>
              <a:rPr lang="es-E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conectarse a ZOOM, </a:t>
            </a: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utilizando la invitación personal de ZOOM recibida por correo electrónico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latin typeface="Cambria" panose="02040503050406030204" pitchFamily="18" charset="0"/>
                <a:ea typeface="Cambria" panose="02040503050406030204" pitchFamily="18" charset="0"/>
              </a:rPr>
              <a:t>Levante la mano</a:t>
            </a: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 para pedir la palabra haciendo clic en              el botón de la barra de herramientas y baje la mano cuando termine.</a:t>
            </a:r>
          </a:p>
          <a:p>
            <a:pPr marL="269875" indent="-269875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Asegúrese de que el micrófono de su ordenador está silenciado en todo momento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2C71AC-290E-203B-E8AA-8F7C6AEF0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4503595"/>
            <a:ext cx="494167" cy="4192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E42A86-899D-AF47-327F-FB1B0D2AA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313" y="1988840"/>
            <a:ext cx="1658120" cy="295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41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B500E4E-32A3-06D7-D1FD-714BDFCECC88}"/>
              </a:ext>
            </a:extLst>
          </p:cNvPr>
          <p:cNvGrpSpPr/>
          <p:nvPr/>
        </p:nvGrpSpPr>
        <p:grpSpPr>
          <a:xfrm>
            <a:off x="5580112" y="1601802"/>
            <a:ext cx="1944216" cy="984157"/>
            <a:chOff x="3648177" y="3828004"/>
            <a:chExt cx="2521783" cy="11504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62B7624-5DFA-550A-681E-74FA06E04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525" t="20601" r="36613" b="10801"/>
            <a:stretch/>
          </p:blipFill>
          <p:spPr>
            <a:xfrm>
              <a:off x="5160344" y="3828004"/>
              <a:ext cx="1009616" cy="1150493"/>
            </a:xfrm>
            <a:prstGeom prst="rect">
              <a:avLst/>
            </a:prstGeom>
          </p:spPr>
        </p:pic>
        <p:sp>
          <p:nvSpPr>
            <p:cNvPr id="11" name="Arrow: Down 10">
              <a:extLst>
                <a:ext uri="{FF2B5EF4-FFF2-40B4-BE49-F238E27FC236}">
                  <a16:creationId xmlns:a16="http://schemas.microsoft.com/office/drawing/2014/main" id="{93B39435-56C7-D847-145C-8A871A50616D}"/>
                </a:ext>
              </a:extLst>
            </p:cNvPr>
            <p:cNvSpPr/>
            <p:nvPr/>
          </p:nvSpPr>
          <p:spPr>
            <a:xfrm rot="16200000">
              <a:off x="4188691" y="4093656"/>
              <a:ext cx="130831" cy="121185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0642"/>
            <a:ext cx="10620672" cy="562074"/>
          </a:xfrm>
        </p:spPr>
        <p:txBody>
          <a:bodyPr>
            <a:noAutofit/>
          </a:bodyPr>
          <a:lstStyle/>
          <a:p>
            <a:pPr algn="l"/>
            <a:r>
              <a:rPr lang="es-ES" sz="25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Directrices generales para los intervinientes (2/2)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613004" y="1945223"/>
            <a:ext cx="7417332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s-ES" sz="15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 </a:t>
            </a:r>
            <a:r>
              <a:rPr lang="es-ES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asiste a la reunión en línea y es interviniente</a:t>
            </a:r>
            <a:r>
              <a:rPr lang="es-ES" sz="1500" dirty="0">
                <a:solidFill>
                  <a:schemeClr val="tx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285750" indent="-10477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Se recomienda el uso de </a:t>
            </a: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auriculares con micrófono</a:t>
            </a: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285750" indent="-10477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Asegúrese de que el micrófono se enciende </a:t>
            </a: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sólo cuando el presidente le haya dado la palabra</a:t>
            </a:r>
          </a:p>
          <a:p>
            <a:pPr marL="285750" indent="-10477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Apague todas las notificaciones de sonid</a:t>
            </a: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o (Skype, WhatsApp, correos electrónicos, etc.) mientras asiste a la reunión y asegúrese de estar en un lugar </a:t>
            </a: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sin ruido de fondo ni eco.</a:t>
            </a:r>
          </a:p>
          <a:p>
            <a:pPr marL="285750" indent="-10477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Mantenga su</a:t>
            </a: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 micrófono silenciado</a:t>
            </a: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 y </a:t>
            </a: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la </a:t>
            </a: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cámara de vídeo inactiva</a:t>
            </a: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 a menos que vaya a tomar la palabra.</a:t>
            </a:r>
          </a:p>
          <a:p>
            <a:pPr marL="285750" indent="-10477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Cuando el presidente le dé la palabra, active su micrófono, encienda su cámara (ayuda a los intérpretes) y </a:t>
            </a: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hable lentamente.</a:t>
            </a:r>
          </a:p>
          <a:p>
            <a:pPr marL="285750" indent="-104775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s-ES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104775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s-ES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107950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Baje la mano pulsando</a:t>
            </a: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             el botón de la barra de herramientas cuando haya terminado</a:t>
            </a:r>
          </a:p>
          <a:p>
            <a:pPr marL="285750" indent="-107950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En la función          	    de interpretación,                           elija su idioma de preferencia entre el inglés, el francés, el español y el árabe. </a:t>
            </a:r>
          </a:p>
          <a:p>
            <a:pPr marL="285750" indent="-107950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Puede silenciar el audio original (opcional)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F50687-A08A-E018-BF64-8FDE83A13C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325" t="94444" r="26375"/>
          <a:stretch/>
        </p:blipFill>
        <p:spPr>
          <a:xfrm>
            <a:off x="4206401" y="5923107"/>
            <a:ext cx="803206" cy="3984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49C080-3B99-7944-5C3B-65303DA9B8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936" y="4924878"/>
            <a:ext cx="494167" cy="4192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6C812D-C65F-8CC6-3F2F-81AB519690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3886" y="5866223"/>
            <a:ext cx="475866" cy="4181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977362-5431-F6EA-2527-C7736105B1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3840" y="5832479"/>
            <a:ext cx="1364756" cy="7323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7C516F-D902-7BFC-4B74-C3010190EE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4" y="4953470"/>
            <a:ext cx="9144000" cy="3984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FC53170-4814-AEAE-79F4-050D58D1C1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03840" y="3721673"/>
            <a:ext cx="1440160" cy="4536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F7FD0B-C9A0-8039-7928-9753608354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87824" y="5413186"/>
            <a:ext cx="494167" cy="41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0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19870"/>
            <a:ext cx="9144000" cy="562074"/>
          </a:xfrm>
        </p:spPr>
        <p:txBody>
          <a:bodyPr>
            <a:noAutofit/>
          </a:bodyPr>
          <a:lstStyle/>
          <a:p>
            <a:r>
              <a:rPr lang="es-ES" sz="25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Directrices generales para los otros participantes en línea</a:t>
            </a:r>
          </a:p>
        </p:txBody>
      </p:sp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251520" y="1781944"/>
            <a:ext cx="8568952" cy="4293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Es preferible acceder a la reunión como cliente oficial de Zoom (el cliente web tiene algunas limitaciones).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Asegúrese de que en la casilla del nombre aparezca e</a:t>
            </a: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l nombre de su delegación</a:t>
            </a: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 seguido de su nombre y apellidos (por ejemplo, ICCAT Camille Manel).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Tenga en cuenta que no</a:t>
            </a:r>
            <a:r>
              <a:rPr lang="es-ES" sz="1500" b="1" dirty="0">
                <a:latin typeface="Cambria" panose="02040503050406030204" pitchFamily="18" charset="0"/>
                <a:ea typeface="Cambria" panose="02040503050406030204" pitchFamily="18" charset="0"/>
              </a:rPr>
              <a:t> podrá tomar la palabra </a:t>
            </a:r>
            <a:r>
              <a:rPr lang="es-ES" sz="1500" dirty="0">
                <a:latin typeface="Cambria" panose="02040503050406030204" pitchFamily="18" charset="0"/>
                <a:ea typeface="Cambria" panose="02040503050406030204" pitchFamily="18" charset="0"/>
              </a:rPr>
              <a:t>(para hablar), pero tendrá acceso a otras funciones de ZOOM.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En la              función de interpretación,                    elija su idioma de preferencia entre el inglés, el francés, el español y el árabe.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dirty="0">
                <a:latin typeface="Cambria" panose="02040503050406030204" pitchFamily="18" charset="0"/>
                <a:ea typeface="Cambria" panose="02040503050406030204" pitchFamily="18" charset="0"/>
              </a:rPr>
              <a:t>Puede silenciar el audio original (opcional)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CA99CA-8A06-D115-2370-8776CFE1C1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25" t="94444" r="26375"/>
          <a:stretch/>
        </p:blipFill>
        <p:spPr>
          <a:xfrm>
            <a:off x="3960186" y="4546220"/>
            <a:ext cx="792088" cy="3929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68480D-3BCD-F4BF-4141-49CB07EAE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16" y="4546220"/>
            <a:ext cx="526544" cy="4627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2544D4-9122-747A-28F7-385B87D6B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056" y="5008941"/>
            <a:ext cx="1364756" cy="7323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FC0D3B-582F-A0C7-0D51-180B318F38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08" y="3866762"/>
            <a:ext cx="9144000" cy="39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4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g03">
            <a:extLst>
              <a:ext uri="{FF2B5EF4-FFF2-40B4-BE49-F238E27FC236}">
                <a16:creationId xmlns:a16="http://schemas.microsoft.com/office/drawing/2014/main" id="{9A5385A9-3207-428C-9BD5-01385442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AF3C3-99A7-4483-895E-1090C6005EC5}"/>
              </a:ext>
            </a:extLst>
          </p:cNvPr>
          <p:cNvSpPr txBox="1"/>
          <p:nvPr/>
        </p:nvSpPr>
        <p:spPr>
          <a:xfrm>
            <a:off x="323528" y="1892455"/>
            <a:ext cx="8064896" cy="405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Los mensajes de chat pueden enviarse a todo el mundo o a determinados delegados. </a:t>
            </a:r>
          </a:p>
          <a:p>
            <a:pPr marL="720725" lvl="1" indent="-320675" algn="just">
              <a:buFont typeface="Arial" panose="020B0604020202020204" pitchFamily="34" charset="0"/>
              <a:buChar char="•"/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Es posible que los mensajes de chat no reciban respuesta y no se incorporen formalmente al informe.</a:t>
            </a:r>
          </a:p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Muchas veces es aconsejable escribir un comentario que se ha expuesto verbalmente</a:t>
            </a:r>
          </a:p>
          <a:p>
            <a:pPr marL="720725" lvl="1" indent="-320675" algn="just">
              <a:buFont typeface="Arial" panose="020B0604020202020204" pitchFamily="34" charset="0"/>
              <a:buChar char="•"/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Esto es muy aconsejable para ofrecer sugerencias de texto, pero rogamos que les siga un comentario oral.</a:t>
            </a:r>
          </a:p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Resulta útil para expresar acuerdo / desacuerdo (sí/no) y para debates paralelos</a:t>
            </a:r>
          </a:p>
          <a:p>
            <a:pPr marL="720725" lvl="1" indent="-3206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Tenga en cuenta que </a:t>
            </a:r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</a:rPr>
              <a:t>todos los chats serán grabados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6D9D2A2-4811-438D-91D3-2587DF64351B}"/>
              </a:ext>
            </a:extLst>
          </p:cNvPr>
          <p:cNvSpPr txBox="1">
            <a:spLocks/>
          </p:cNvSpPr>
          <p:nvPr/>
        </p:nvSpPr>
        <p:spPr>
          <a:xfrm>
            <a:off x="0" y="1143000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000" i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Chat</a:t>
            </a:r>
          </a:p>
        </p:txBody>
      </p:sp>
    </p:spTree>
    <p:extLst>
      <p:ext uri="{BB962C8B-B14F-4D97-AF65-F5344CB8AC3E}">
        <p14:creationId xmlns:p14="http://schemas.microsoft.com/office/powerpoint/2010/main" val="166482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82750"/>
            <a:ext cx="9209750" cy="562074"/>
          </a:xfrm>
        </p:spPr>
        <p:txBody>
          <a:bodyPr>
            <a:normAutofit fontScale="90000"/>
          </a:bodyPr>
          <a:lstStyle/>
          <a:p>
            <a:pPr algn="l"/>
            <a:r>
              <a:rPr lang="es-ES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5. </a:t>
            </a:r>
            <a:r>
              <a:rPr lang="es-ES" sz="4000" i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Función de relator / Solicitudes de informe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348880"/>
            <a:ext cx="8136905" cy="3168352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s-ES" sz="2400">
                <a:latin typeface="Cambria" panose="02040503050406030204" pitchFamily="18" charset="0"/>
                <a:ea typeface="Cambria" panose="02040503050406030204" pitchFamily="18" charset="0"/>
              </a:rPr>
              <a:t>Tome notas durante la sesión.</a:t>
            </a:r>
          </a:p>
          <a:p>
            <a:pPr marL="514350" indent="-514350">
              <a:buAutoNum type="arabicParenR"/>
            </a:pP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r>
              <a:rPr lang="es-ES" sz="2400">
                <a:latin typeface="Cambria" panose="02040503050406030204" pitchFamily="18" charset="0"/>
                <a:ea typeface="Cambria" panose="02040503050406030204" pitchFamily="18" charset="0"/>
              </a:rPr>
              <a:t>Una vez concluida la reunión, el proyecto de informe </a:t>
            </a:r>
            <a:r>
              <a:rPr lang="es-ES" sz="2400" b="1">
                <a:latin typeface="Cambria" panose="02040503050406030204" pitchFamily="18" charset="0"/>
                <a:ea typeface="Cambria" panose="02040503050406030204" pitchFamily="18" charset="0"/>
              </a:rPr>
              <a:t>debe entregarse </a:t>
            </a:r>
            <a:r>
              <a:rPr lang="es-ES" sz="2400">
                <a:latin typeface="Cambria" panose="02040503050406030204" pitchFamily="18" charset="0"/>
                <a:ea typeface="Cambria" panose="02040503050406030204" pitchFamily="18" charset="0"/>
              </a:rPr>
              <a:t>al  presidente y a la Secretaría, lo antes posible.</a:t>
            </a: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514350" indent="-514350">
              <a:buAutoNum type="arabicParenR"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2" descr="img03">
            <a:extLst>
              <a:ext uri="{FF2B5EF4-FFF2-40B4-BE49-F238E27FC236}">
                <a16:creationId xmlns:a16="http://schemas.microsoft.com/office/drawing/2014/main" id="{7157074D-CA40-4E41-BB0F-DF60202CC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71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0" y="1124744"/>
            <a:ext cx="9442894" cy="720080"/>
          </a:xfrm>
        </p:spPr>
        <p:txBody>
          <a:bodyPr>
            <a:normAutofit/>
          </a:bodyPr>
          <a:lstStyle/>
          <a:p>
            <a:r>
              <a:rPr lang="es-ES" sz="3600" i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6. Directrices para los observadores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910649-D959-4D7B-A199-B7149FEF9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es-ES" sz="2200" dirty="0">
                <a:latin typeface="Cambria" panose="02040503050406030204" pitchFamily="18" charset="0"/>
                <a:ea typeface="Cambria" panose="02040503050406030204" pitchFamily="18" charset="0"/>
              </a:rPr>
              <a:t>Cualquier </a:t>
            </a:r>
            <a:r>
              <a:rPr lang="es-ES" sz="2200" b="1" dirty="0">
                <a:latin typeface="Cambria" panose="02040503050406030204" pitchFamily="18" charset="0"/>
                <a:ea typeface="Cambria" panose="02040503050406030204" pitchFamily="18" charset="0"/>
              </a:rPr>
              <a:t>observador </a:t>
            </a:r>
            <a:r>
              <a:rPr lang="es-ES" sz="2200" dirty="0">
                <a:latin typeface="Cambria" panose="02040503050406030204" pitchFamily="18" charset="0"/>
                <a:ea typeface="Cambria" panose="02040503050406030204" pitchFamily="18" charset="0"/>
              </a:rPr>
              <a:t>elegible admitido a una reunión podrá: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es-ES" sz="2200" dirty="0">
                <a:latin typeface="Cambria" panose="02040503050406030204" pitchFamily="18" charset="0"/>
                <a:ea typeface="Cambria" panose="02040503050406030204" pitchFamily="18" charset="0"/>
              </a:rPr>
              <a:t>asistir a las sesiones de la reunión, pero </a:t>
            </a:r>
            <a:r>
              <a:rPr lang="es-ES" sz="2200" b="1" dirty="0">
                <a:latin typeface="Cambria" panose="02040503050406030204" pitchFamily="18" charset="0"/>
                <a:ea typeface="Cambria" panose="02040503050406030204" pitchFamily="18" charset="0"/>
              </a:rPr>
              <a:t>sin derecho a voto.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es-ES" sz="2200" dirty="0">
                <a:latin typeface="Cambria" panose="02040503050406030204" pitchFamily="18" charset="0"/>
                <a:ea typeface="Cambria" panose="02040503050406030204" pitchFamily="18" charset="0"/>
              </a:rPr>
              <a:t>hacer </a:t>
            </a:r>
            <a:r>
              <a:rPr lang="es-ES" sz="2200" b="1" dirty="0">
                <a:latin typeface="Cambria" panose="02040503050406030204" pitchFamily="18" charset="0"/>
                <a:ea typeface="Cambria" panose="02040503050406030204" pitchFamily="18" charset="0"/>
              </a:rPr>
              <a:t>declaraciones verbales durante la reunión</a:t>
            </a:r>
            <a:r>
              <a:rPr lang="es-ES" sz="2200" dirty="0">
                <a:latin typeface="Cambria" panose="02040503050406030204" pitchFamily="18" charset="0"/>
                <a:ea typeface="Cambria" panose="02040503050406030204" pitchFamily="18" charset="0"/>
              </a:rPr>
              <a:t>, tras ser invitado por el presidente.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es-ES" sz="2200" dirty="0">
                <a:latin typeface="Cambria" panose="02040503050406030204" pitchFamily="18" charset="0"/>
                <a:ea typeface="Cambria" panose="02040503050406030204" pitchFamily="18" charset="0"/>
              </a:rPr>
              <a:t>distribuir los documentos en la reunión a través de la Secretaría, para que se publiquen en la página web de documentos de la reunión; 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es-ES" sz="2200" dirty="0">
                <a:latin typeface="Cambria" panose="02040503050406030204" pitchFamily="18" charset="0"/>
                <a:ea typeface="Cambria" panose="02040503050406030204" pitchFamily="18" charset="0"/>
              </a:rPr>
              <a:t>realizar otras actividades, según proceda y </a:t>
            </a:r>
            <a:r>
              <a:rPr lang="es-ES" sz="2200" b="1" dirty="0">
                <a:latin typeface="Cambria" panose="02040503050406030204" pitchFamily="18" charset="0"/>
                <a:ea typeface="Cambria" panose="02040503050406030204" pitchFamily="18" charset="0"/>
              </a:rPr>
              <a:t>con la aprobación del presidente</a:t>
            </a:r>
            <a:r>
              <a:rPr lang="es-ES" sz="22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just">
              <a:lnSpc>
                <a:spcPct val="90000"/>
              </a:lnSpc>
              <a:buFontTx/>
              <a:buChar char="-"/>
            </a:pPr>
            <a:endParaRPr lang="en-US" altLang="ja-JP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2" descr="img03">
            <a:extLst>
              <a:ext uri="{FF2B5EF4-FFF2-40B4-BE49-F238E27FC236}">
                <a16:creationId xmlns:a16="http://schemas.microsoft.com/office/drawing/2014/main" id="{0B88A657-8031-4BD9-9A39-CB8CCD7A4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189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5085</TotalTime>
  <Words>730</Words>
  <Application>Microsoft Office PowerPoint</Application>
  <PresentationFormat>On-screen Show (4:3)</PresentationFormat>
  <Paragraphs>68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Symbol</vt:lpstr>
      <vt:lpstr>Wingdings</vt:lpstr>
      <vt:lpstr>Office Theme</vt:lpstr>
      <vt:lpstr>PowerPoint Presentation</vt:lpstr>
      <vt:lpstr>1. Logística de la reunión</vt:lpstr>
      <vt:lpstr>2. Directrices generales para los intervinientes (2/2)</vt:lpstr>
      <vt:lpstr>2. Directrices generales para los intervinientes (2/2)</vt:lpstr>
      <vt:lpstr>3. Directrices generales para los otros participantes en línea</vt:lpstr>
      <vt:lpstr>PowerPoint Presentation</vt:lpstr>
      <vt:lpstr>5. Función de relator / Solicitudes de informe</vt:lpstr>
      <vt:lpstr>6. Directrices para los observadores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</dc:title>
  <dc:creator>miguel.santos@iccat.int</dc:creator>
  <cp:lastModifiedBy>autor</cp:lastModifiedBy>
  <cp:revision>765</cp:revision>
  <dcterms:created xsi:type="dcterms:W3CDTF">2011-11-28T05:34:07Z</dcterms:created>
  <dcterms:modified xsi:type="dcterms:W3CDTF">2026-10-06T08:56:52Z</dcterms:modified>
</cp:coreProperties>
</file>