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1">
  <p:sldMasterIdLst>
    <p:sldMasterId id="2147483648" r:id="rId1"/>
  </p:sldMasterIdLst>
  <p:notesMasterIdLst>
    <p:notesMasterId r:id="rId10"/>
  </p:notesMasterIdLst>
  <p:sldIdLst>
    <p:sldId id="791" r:id="rId2"/>
    <p:sldId id="795" r:id="rId3"/>
    <p:sldId id="821" r:id="rId4"/>
    <p:sldId id="818" r:id="rId5"/>
    <p:sldId id="820" r:id="rId6"/>
    <p:sldId id="816" r:id="rId7"/>
    <p:sldId id="811" r:id="rId8"/>
    <p:sldId id="81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ario Murua" initials="HMU" lastIdx="9" clrIdx="0"/>
  <p:cmAuthor id="1" name="Hilario Murua" initials="H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1CFC"/>
    <a:srgbClr val="BDB157"/>
    <a:srgbClr val="200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9AAC2A-D807-4C51-A881-D6474EE545D4}" v="4" dt="2026-10-06T08:36:55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4" autoAdjust="0"/>
    <p:restoredTop sz="95332" autoAdjust="0"/>
  </p:normalViewPr>
  <p:slideViewPr>
    <p:cSldViewPr>
      <p:cViewPr varScale="1">
        <p:scale>
          <a:sx n="85" d="100"/>
          <a:sy n="85" d="100"/>
        </p:scale>
        <p:origin x="60" y="57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Santos" userId="6791b1cb-6c71-47c9-9f78-ac65e034d5b0" providerId="ADAL" clId="{5FDF616C-1C37-4F15-8363-313301CDB359}"/>
    <pc:docChg chg="custSel modSld">
      <pc:chgData name="Miguel Santos" userId="6791b1cb-6c71-47c9-9f78-ac65e034d5b0" providerId="ADAL" clId="{5FDF616C-1C37-4F15-8363-313301CDB359}" dt="2026-09-16T10:34:17.530" v="139" actId="20577"/>
      <pc:docMkLst>
        <pc:docMk/>
      </pc:docMkLst>
      <pc:sldChg chg="addSp delSp modSp mod">
        <pc:chgData name="Miguel Santos" userId="6791b1cb-6c71-47c9-9f78-ac65e034d5b0" providerId="ADAL" clId="{5FDF616C-1C37-4F15-8363-313301CDB359}" dt="2026-09-16T10:34:17.530" v="139" actId="20577"/>
        <pc:sldMkLst>
          <pc:docMk/>
          <pc:sldMk cId="4118601419" sldId="818"/>
        </pc:sldMkLst>
        <pc:spChg chg="mod">
          <ac:chgData name="Miguel Santos" userId="6791b1cb-6c71-47c9-9f78-ac65e034d5b0" providerId="ADAL" clId="{5FDF616C-1C37-4F15-8363-313301CDB359}" dt="2026-09-16T10:34:17.530" v="139" actId="20577"/>
          <ac:spMkLst>
            <pc:docMk/>
            <pc:sldMk cId="4118601419" sldId="818"/>
            <ac:spMk id="2" creationId="{00000000-0000-0000-0000-000000000000}"/>
          </ac:spMkLst>
        </pc:spChg>
        <pc:spChg chg="mod">
          <ac:chgData name="Miguel Santos" userId="6791b1cb-6c71-47c9-9f78-ac65e034d5b0" providerId="ADAL" clId="{5FDF616C-1C37-4F15-8363-313301CDB359}" dt="2026-09-16T10:31:50.675" v="127" actId="113"/>
          <ac:spMkLst>
            <pc:docMk/>
            <pc:sldMk cId="4118601419" sldId="818"/>
            <ac:spMk id="4" creationId="{74FAF3C3-99A7-4483-895E-1090C6005EC5}"/>
          </ac:spMkLst>
        </pc:spChg>
        <pc:picChg chg="add mod">
          <ac:chgData name="Miguel Santos" userId="6791b1cb-6c71-47c9-9f78-ac65e034d5b0" providerId="ADAL" clId="{5FDF616C-1C37-4F15-8363-313301CDB359}" dt="2026-09-16T10:27:33.356" v="44" actId="1036"/>
          <ac:picMkLst>
            <pc:docMk/>
            <pc:sldMk cId="4118601419" sldId="818"/>
            <ac:picMk id="9" creationId="{5F6C812D-C65F-8CC6-3F2F-81AB51969029}"/>
          </ac:picMkLst>
        </pc:picChg>
        <pc:picChg chg="mod">
          <ac:chgData name="Miguel Santos" userId="6791b1cb-6c71-47c9-9f78-ac65e034d5b0" providerId="ADAL" clId="{5FDF616C-1C37-4F15-8363-313301CDB359}" dt="2026-09-16T10:27:45.827" v="62" actId="1036"/>
          <ac:picMkLst>
            <pc:docMk/>
            <pc:sldMk cId="4118601419" sldId="818"/>
            <ac:picMk id="14" creationId="{6BF50687-A08A-E018-BF64-8FDE83A13C32}"/>
          </ac:picMkLst>
        </pc:picChg>
        <pc:picChg chg="add mod">
          <ac:chgData name="Miguel Santos" userId="6791b1cb-6c71-47c9-9f78-ac65e034d5b0" providerId="ADAL" clId="{5FDF616C-1C37-4F15-8363-313301CDB359}" dt="2026-09-16T10:28:57.945" v="70" actId="1076"/>
          <ac:picMkLst>
            <pc:docMk/>
            <pc:sldMk cId="4118601419" sldId="818"/>
            <ac:picMk id="16" creationId="{69977362-5431-F6EA-2527-C7736105B175}"/>
          </ac:picMkLst>
        </pc:picChg>
        <pc:picChg chg="add mod">
          <ac:chgData name="Miguel Santos" userId="6791b1cb-6c71-47c9-9f78-ac65e034d5b0" providerId="ADAL" clId="{5FDF616C-1C37-4F15-8363-313301CDB359}" dt="2026-09-16T10:29:58.504" v="73" actId="1076"/>
          <ac:picMkLst>
            <pc:docMk/>
            <pc:sldMk cId="4118601419" sldId="818"/>
            <ac:picMk id="18" creationId="{CB7C516F-D902-7BFC-4B74-C3010190EE92}"/>
          </ac:picMkLst>
        </pc:picChg>
        <pc:picChg chg="add mod">
          <ac:chgData name="Miguel Santos" userId="6791b1cb-6c71-47c9-9f78-ac65e034d5b0" providerId="ADAL" clId="{5FDF616C-1C37-4F15-8363-313301CDB359}" dt="2026-09-16T10:31:43.998" v="126" actId="1035"/>
          <ac:picMkLst>
            <pc:docMk/>
            <pc:sldMk cId="4118601419" sldId="818"/>
            <ac:picMk id="20" creationId="{AFC53170-4814-AEAE-79F4-050D58D1C10C}"/>
          </ac:picMkLst>
        </pc:picChg>
      </pc:sldChg>
      <pc:sldChg chg="addSp delSp modSp mod">
        <pc:chgData name="Miguel Santos" userId="6791b1cb-6c71-47c9-9f78-ac65e034d5b0" providerId="ADAL" clId="{5FDF616C-1C37-4F15-8363-313301CDB359}" dt="2026-09-16T10:34:12.157" v="138" actId="1076"/>
        <pc:sldMkLst>
          <pc:docMk/>
          <pc:sldMk cId="1697240246" sldId="820"/>
        </pc:sldMkLst>
        <pc:spChg chg="mod">
          <ac:chgData name="Miguel Santos" userId="6791b1cb-6c71-47c9-9f78-ac65e034d5b0" providerId="ADAL" clId="{5FDF616C-1C37-4F15-8363-313301CDB359}" dt="2026-09-16T10:33:51.676" v="136" actId="20577"/>
          <ac:spMkLst>
            <pc:docMk/>
            <pc:sldMk cId="1697240246" sldId="820"/>
            <ac:spMk id="4" creationId="{74FAF3C3-99A7-4483-895E-1090C6005EC5}"/>
          </ac:spMkLst>
        </pc:spChg>
        <pc:picChg chg="add mod">
          <ac:chgData name="Miguel Santos" userId="6791b1cb-6c71-47c9-9f78-ac65e034d5b0" providerId="ADAL" clId="{5FDF616C-1C37-4F15-8363-313301CDB359}" dt="2026-09-16T10:33:48.220" v="134" actId="1076"/>
          <ac:picMkLst>
            <pc:docMk/>
            <pc:sldMk cId="1697240246" sldId="820"/>
            <ac:picMk id="6" creationId="{FECA99CA-8A06-D115-2370-8776CFE1C183}"/>
          </ac:picMkLst>
        </pc:picChg>
        <pc:picChg chg="add mod">
          <ac:chgData name="Miguel Santos" userId="6791b1cb-6c71-47c9-9f78-ac65e034d5b0" providerId="ADAL" clId="{5FDF616C-1C37-4F15-8363-313301CDB359}" dt="2026-09-16T10:33:43.965" v="133" actId="1076"/>
          <ac:picMkLst>
            <pc:docMk/>
            <pc:sldMk cId="1697240246" sldId="820"/>
            <ac:picMk id="8" creationId="{9668480D-3BCD-F4BF-4141-49CB07EAE8D3}"/>
          </ac:picMkLst>
        </pc:picChg>
        <pc:picChg chg="add mod">
          <ac:chgData name="Miguel Santos" userId="6791b1cb-6c71-47c9-9f78-ac65e034d5b0" providerId="ADAL" clId="{5FDF616C-1C37-4F15-8363-313301CDB359}" dt="2026-09-16T10:34:12.157" v="138" actId="1076"/>
          <ac:picMkLst>
            <pc:docMk/>
            <pc:sldMk cId="1697240246" sldId="820"/>
            <ac:picMk id="10" creationId="{FF2544D4-9122-747A-28F7-385B87D6BF68}"/>
          </ac:picMkLst>
        </pc:picChg>
        <pc:picChg chg="add mod">
          <ac:chgData name="Miguel Santos" userId="6791b1cb-6c71-47c9-9f78-ac65e034d5b0" providerId="ADAL" clId="{5FDF616C-1C37-4F15-8363-313301CDB359}" dt="2026-09-16T10:33:00.312" v="130" actId="1076"/>
          <ac:picMkLst>
            <pc:docMk/>
            <pc:sldMk cId="1697240246" sldId="820"/>
            <ac:picMk id="15" creationId="{79FC0D3B-582F-A0C7-0D51-180B318F38FB}"/>
          </ac:picMkLst>
        </pc:picChg>
      </pc:sldChg>
      <pc:sldChg chg="addSp delSp modSp mod">
        <pc:chgData name="Miguel Santos" userId="6791b1cb-6c71-47c9-9f78-ac65e034d5b0" providerId="ADAL" clId="{5FDF616C-1C37-4F15-8363-313301CDB359}" dt="2026-09-16T10:24:51.526" v="8" actId="1037"/>
        <pc:sldMkLst>
          <pc:docMk/>
          <pc:sldMk cId="3885641068" sldId="821"/>
        </pc:sldMkLst>
        <pc:spChg chg="mod">
          <ac:chgData name="Miguel Santos" userId="6791b1cb-6c71-47c9-9f78-ac65e034d5b0" providerId="ADAL" clId="{5FDF616C-1C37-4F15-8363-313301CDB359}" dt="2026-09-16T10:22:52.541" v="0" actId="20577"/>
          <ac:spMkLst>
            <pc:docMk/>
            <pc:sldMk cId="3885641068" sldId="821"/>
            <ac:spMk id="2" creationId="{00000000-0000-0000-0000-000000000000}"/>
          </ac:spMkLst>
        </pc:spChg>
        <pc:picChg chg="add mod">
          <ac:chgData name="Miguel Santos" userId="6791b1cb-6c71-47c9-9f78-ac65e034d5b0" providerId="ADAL" clId="{5FDF616C-1C37-4F15-8363-313301CDB359}" dt="2026-09-16T10:24:51.526" v="8" actId="1037"/>
          <ac:picMkLst>
            <pc:docMk/>
            <pc:sldMk cId="3885641068" sldId="821"/>
            <ac:picMk id="6" creationId="{98E42A86-899D-AF47-327F-FB1B0D2AA577}"/>
          </ac:picMkLst>
        </pc:picChg>
      </pc:sldChg>
    </pc:docChg>
  </pc:docChgLst>
  <pc:docChgLst>
    <pc:chgData name="Dorothee Pinet" userId="7d07640a-a4fb-47e7-82cc-5aa20fac4204" providerId="ADAL" clId="{9AA06BD3-6F55-4064-86E2-100F32B698B8}"/>
    <pc:docChg chg="undo custSel modSld">
      <pc:chgData name="Dorothee Pinet" userId="7d07640a-a4fb-47e7-82cc-5aa20fac4204" providerId="ADAL" clId="{9AA06BD3-6F55-4064-86E2-100F32B698B8}" dt="2026-10-06T08:44:00.534" v="181" actId="20577"/>
      <pc:docMkLst>
        <pc:docMk/>
      </pc:docMkLst>
      <pc:sldChg chg="modSp mod">
        <pc:chgData name="Dorothee Pinet" userId="7d07640a-a4fb-47e7-82cc-5aa20fac4204" providerId="ADAL" clId="{9AA06BD3-6F55-4064-86E2-100F32B698B8}" dt="2026-10-06T08:36:14.884" v="149" actId="20577"/>
        <pc:sldMkLst>
          <pc:docMk/>
          <pc:sldMk cId="1072425078" sldId="795"/>
        </pc:sldMkLst>
        <pc:spChg chg="mod">
          <ac:chgData name="Dorothee Pinet" userId="7d07640a-a4fb-47e7-82cc-5aa20fac4204" providerId="ADAL" clId="{9AA06BD3-6F55-4064-86E2-100F32B698B8}" dt="2026-10-06T08:36:14.884" v="149" actId="20577"/>
          <ac:spMkLst>
            <pc:docMk/>
            <pc:sldMk cId="1072425078" sldId="795"/>
            <ac:spMk id="7" creationId="{31CFD5F1-A638-4309-A5A9-ECB7EBCEA475}"/>
          </ac:spMkLst>
        </pc:spChg>
        <pc:picChg chg="mod">
          <ac:chgData name="Dorothee Pinet" userId="7d07640a-a4fb-47e7-82cc-5aa20fac4204" providerId="ADAL" clId="{9AA06BD3-6F55-4064-86E2-100F32B698B8}" dt="2026-10-02T08:11:15.089" v="0" actId="14100"/>
          <ac:picMkLst>
            <pc:docMk/>
            <pc:sldMk cId="1072425078" sldId="795"/>
            <ac:picMk id="6" creationId="{4EC17F0E-8AED-D13D-0FC3-999504A741DE}"/>
          </ac:picMkLst>
        </pc:picChg>
        <pc:picChg chg="mod">
          <ac:chgData name="Dorothee Pinet" userId="7d07640a-a4fb-47e7-82cc-5aa20fac4204" providerId="ADAL" clId="{9AA06BD3-6F55-4064-86E2-100F32B698B8}" dt="2026-10-02T08:11:28.182" v="2" actId="1076"/>
          <ac:picMkLst>
            <pc:docMk/>
            <pc:sldMk cId="1072425078" sldId="795"/>
            <ac:picMk id="8" creationId="{63684362-5FC5-ED1B-5BC6-C9AF968CC640}"/>
          </ac:picMkLst>
        </pc:picChg>
      </pc:sldChg>
      <pc:sldChg chg="modSp mod">
        <pc:chgData name="Dorothee Pinet" userId="7d07640a-a4fb-47e7-82cc-5aa20fac4204" providerId="ADAL" clId="{9AA06BD3-6F55-4064-86E2-100F32B698B8}" dt="2026-10-06T08:43:29.374" v="177" actId="1076"/>
        <pc:sldMkLst>
          <pc:docMk/>
          <pc:sldMk cId="2510712164" sldId="811"/>
        </pc:sldMkLst>
        <pc:spChg chg="mod">
          <ac:chgData name="Dorothee Pinet" userId="7d07640a-a4fb-47e7-82cc-5aa20fac4204" providerId="ADAL" clId="{9AA06BD3-6F55-4064-86E2-100F32B698B8}" dt="2026-10-06T08:43:29.374" v="177" actId="1076"/>
          <ac:spMkLst>
            <pc:docMk/>
            <pc:sldMk cId="2510712164" sldId="811"/>
            <ac:spMk id="2" creationId="{00000000-0000-0000-0000-000000000000}"/>
          </ac:spMkLst>
        </pc:spChg>
        <pc:spChg chg="mod">
          <ac:chgData name="Dorothee Pinet" userId="7d07640a-a4fb-47e7-82cc-5aa20fac4204" providerId="ADAL" clId="{9AA06BD3-6F55-4064-86E2-100F32B698B8}" dt="2026-10-02T08:23:15.081" v="132" actId="113"/>
          <ac:spMkLst>
            <pc:docMk/>
            <pc:sldMk cId="2510712164" sldId="811"/>
            <ac:spMk id="3" creationId="{00000000-0000-0000-0000-000000000000}"/>
          </ac:spMkLst>
        </pc:spChg>
      </pc:sldChg>
      <pc:sldChg chg="modSp mod">
        <pc:chgData name="Dorothee Pinet" userId="7d07640a-a4fb-47e7-82cc-5aa20fac4204" providerId="ADAL" clId="{9AA06BD3-6F55-4064-86E2-100F32B698B8}" dt="2026-10-02T08:23:04.784" v="131" actId="113"/>
        <pc:sldMkLst>
          <pc:docMk/>
          <pc:sldMk cId="1664824462" sldId="816"/>
        </pc:sldMkLst>
        <pc:spChg chg="mod">
          <ac:chgData name="Dorothee Pinet" userId="7d07640a-a4fb-47e7-82cc-5aa20fac4204" providerId="ADAL" clId="{9AA06BD3-6F55-4064-86E2-100F32B698B8}" dt="2026-10-02T08:23:04.784" v="131" actId="113"/>
          <ac:spMkLst>
            <pc:docMk/>
            <pc:sldMk cId="1664824462" sldId="816"/>
            <ac:spMk id="4" creationId="{74FAF3C3-99A7-4483-895E-1090C6005EC5}"/>
          </ac:spMkLst>
        </pc:spChg>
        <pc:spChg chg="mod">
          <ac:chgData name="Dorothee Pinet" userId="7d07640a-a4fb-47e7-82cc-5aa20fac4204" providerId="ADAL" clId="{9AA06BD3-6F55-4064-86E2-100F32B698B8}" dt="2026-10-02T08:23:00.963" v="130" actId="20577"/>
          <ac:spMkLst>
            <pc:docMk/>
            <pc:sldMk cId="1664824462" sldId="816"/>
            <ac:spMk id="8" creationId="{16D9D2A2-4811-438D-91D3-2587DF64351B}"/>
          </ac:spMkLst>
        </pc:spChg>
      </pc:sldChg>
      <pc:sldChg chg="addSp delSp modSp mod">
        <pc:chgData name="Dorothee Pinet" userId="7d07640a-a4fb-47e7-82cc-5aa20fac4204" providerId="ADAL" clId="{9AA06BD3-6F55-4064-86E2-100F32B698B8}" dt="2026-10-06T08:41:32.380" v="170" actId="1076"/>
        <pc:sldMkLst>
          <pc:docMk/>
          <pc:sldMk cId="4118601419" sldId="818"/>
        </pc:sldMkLst>
        <pc:spChg chg="mod">
          <ac:chgData name="Dorothee Pinet" userId="7d07640a-a4fb-47e7-82cc-5aa20fac4204" providerId="ADAL" clId="{9AA06BD3-6F55-4064-86E2-100F32B698B8}" dt="2026-10-06T08:39:47.513" v="164" actId="6549"/>
          <ac:spMkLst>
            <pc:docMk/>
            <pc:sldMk cId="4118601419" sldId="818"/>
            <ac:spMk id="2" creationId="{00000000-0000-0000-0000-000000000000}"/>
          </ac:spMkLst>
        </pc:spChg>
        <pc:spChg chg="mod">
          <ac:chgData name="Dorothee Pinet" userId="7d07640a-a4fb-47e7-82cc-5aa20fac4204" providerId="ADAL" clId="{9AA06BD3-6F55-4064-86E2-100F32B698B8}" dt="2026-10-06T08:40:27.401" v="169" actId="1076"/>
          <ac:spMkLst>
            <pc:docMk/>
            <pc:sldMk cId="4118601419" sldId="818"/>
            <ac:spMk id="4" creationId="{74FAF3C3-99A7-4483-895E-1090C6005EC5}"/>
          </ac:spMkLst>
        </pc:spChg>
        <pc:grpChg chg="mod">
          <ac:chgData name="Dorothee Pinet" userId="7d07640a-a4fb-47e7-82cc-5aa20fac4204" providerId="ADAL" clId="{9AA06BD3-6F55-4064-86E2-100F32B698B8}" dt="2026-10-06T08:40:21.084" v="168" actId="1076"/>
          <ac:grpSpMkLst>
            <pc:docMk/>
            <pc:sldMk cId="4118601419" sldId="818"/>
            <ac:grpSpMk id="3" creationId="{6B500E4E-32A3-06D7-D1FD-714BDFCECC88}"/>
          </ac:grpSpMkLst>
        </pc:grpChg>
        <pc:picChg chg="mod">
          <ac:chgData name="Dorothee Pinet" userId="7d07640a-a4fb-47e7-82cc-5aa20fac4204" providerId="ADAL" clId="{9AA06BD3-6F55-4064-86E2-100F32B698B8}" dt="2026-10-06T08:41:32.380" v="170" actId="1076"/>
          <ac:picMkLst>
            <pc:docMk/>
            <pc:sldMk cId="4118601419" sldId="818"/>
            <ac:picMk id="9" creationId="{5F6C812D-C65F-8CC6-3F2F-81AB51969029}"/>
          </ac:picMkLst>
        </pc:picChg>
        <pc:picChg chg="mod">
          <ac:chgData name="Dorothee Pinet" userId="7d07640a-a4fb-47e7-82cc-5aa20fac4204" providerId="ADAL" clId="{9AA06BD3-6F55-4064-86E2-100F32B698B8}" dt="2026-10-02T08:21:42.480" v="102" actId="1076"/>
          <ac:picMkLst>
            <pc:docMk/>
            <pc:sldMk cId="4118601419" sldId="818"/>
            <ac:picMk id="14" creationId="{6BF50687-A08A-E018-BF64-8FDE83A13C32}"/>
          </ac:picMkLst>
        </pc:picChg>
        <pc:picChg chg="mod">
          <ac:chgData name="Dorothee Pinet" userId="7d07640a-a4fb-47e7-82cc-5aa20fac4204" providerId="ADAL" clId="{9AA06BD3-6F55-4064-86E2-100F32B698B8}" dt="2026-10-02T08:20:18.765" v="64" actId="1076"/>
          <ac:picMkLst>
            <pc:docMk/>
            <pc:sldMk cId="4118601419" sldId="818"/>
            <ac:picMk id="15" creationId="{DE49C080-3B99-7944-5C3B-65303DA9B83F}"/>
          </ac:picMkLst>
        </pc:picChg>
        <pc:picChg chg="mod">
          <ac:chgData name="Dorothee Pinet" userId="7d07640a-a4fb-47e7-82cc-5aa20fac4204" providerId="ADAL" clId="{9AA06BD3-6F55-4064-86E2-100F32B698B8}" dt="2026-10-02T08:21:47.907" v="103" actId="1076"/>
          <ac:picMkLst>
            <pc:docMk/>
            <pc:sldMk cId="4118601419" sldId="818"/>
            <ac:picMk id="16" creationId="{69977362-5431-F6EA-2527-C7736105B175}"/>
          </ac:picMkLst>
        </pc:picChg>
        <pc:picChg chg="mod">
          <ac:chgData name="Dorothee Pinet" userId="7d07640a-a4fb-47e7-82cc-5aa20fac4204" providerId="ADAL" clId="{9AA06BD3-6F55-4064-86E2-100F32B698B8}" dt="2026-10-02T08:20:25.097" v="65" actId="1076"/>
          <ac:picMkLst>
            <pc:docMk/>
            <pc:sldMk cId="4118601419" sldId="818"/>
            <ac:picMk id="18" creationId="{CB7C516F-D902-7BFC-4B74-C3010190EE92}"/>
          </ac:picMkLst>
        </pc:picChg>
        <pc:picChg chg="mod">
          <ac:chgData name="Dorothee Pinet" userId="7d07640a-a4fb-47e7-82cc-5aa20fac4204" providerId="ADAL" clId="{9AA06BD3-6F55-4064-86E2-100F32B698B8}" dt="2026-10-02T08:21:05.027" v="74" actId="1076"/>
          <ac:picMkLst>
            <pc:docMk/>
            <pc:sldMk cId="4118601419" sldId="818"/>
            <ac:picMk id="20" creationId="{AFC53170-4814-AEAE-79F4-050D58D1C10C}"/>
          </ac:picMkLst>
        </pc:picChg>
      </pc:sldChg>
      <pc:sldChg chg="modSp mod">
        <pc:chgData name="Dorothee Pinet" userId="7d07640a-a4fb-47e7-82cc-5aa20fac4204" providerId="ADAL" clId="{9AA06BD3-6F55-4064-86E2-100F32B698B8}" dt="2026-10-06T08:44:00.534" v="181" actId="20577"/>
        <pc:sldMkLst>
          <pc:docMk/>
          <pc:sldMk cId="2711189894" sldId="819"/>
        </pc:sldMkLst>
        <pc:spChg chg="mod">
          <ac:chgData name="Dorothee Pinet" userId="7d07640a-a4fb-47e7-82cc-5aa20fac4204" providerId="ADAL" clId="{9AA06BD3-6F55-4064-86E2-100F32B698B8}" dt="2026-10-06T08:43:53.432" v="179" actId="1076"/>
          <ac:spMkLst>
            <pc:docMk/>
            <pc:sldMk cId="2711189894" sldId="819"/>
            <ac:spMk id="2" creationId="{00000000-0000-0000-0000-000000000000}"/>
          </ac:spMkLst>
        </pc:spChg>
        <pc:spChg chg="mod">
          <ac:chgData name="Dorothee Pinet" userId="7d07640a-a4fb-47e7-82cc-5aa20fac4204" providerId="ADAL" clId="{9AA06BD3-6F55-4064-86E2-100F32B698B8}" dt="2026-10-06T08:44:00.534" v="181" actId="20577"/>
          <ac:spMkLst>
            <pc:docMk/>
            <pc:sldMk cId="2711189894" sldId="819"/>
            <ac:spMk id="5" creationId="{9E910649-D959-4D7B-A199-B7149FEF9178}"/>
          </ac:spMkLst>
        </pc:spChg>
      </pc:sldChg>
      <pc:sldChg chg="modSp mod">
        <pc:chgData name="Dorothee Pinet" userId="7d07640a-a4fb-47e7-82cc-5aa20fac4204" providerId="ADAL" clId="{9AA06BD3-6F55-4064-86E2-100F32B698B8}" dt="2026-10-06T08:42:25.769" v="176" actId="20577"/>
        <pc:sldMkLst>
          <pc:docMk/>
          <pc:sldMk cId="1697240246" sldId="820"/>
        </pc:sldMkLst>
        <pc:spChg chg="mod">
          <ac:chgData name="Dorothee Pinet" userId="7d07640a-a4fb-47e7-82cc-5aa20fac4204" providerId="ADAL" clId="{9AA06BD3-6F55-4064-86E2-100F32B698B8}" dt="2026-10-02T08:22:43.379" v="126" actId="113"/>
          <ac:spMkLst>
            <pc:docMk/>
            <pc:sldMk cId="1697240246" sldId="820"/>
            <ac:spMk id="2" creationId="{00000000-0000-0000-0000-000000000000}"/>
          </ac:spMkLst>
        </pc:spChg>
        <pc:spChg chg="mod">
          <ac:chgData name="Dorothee Pinet" userId="7d07640a-a4fb-47e7-82cc-5aa20fac4204" providerId="ADAL" clId="{9AA06BD3-6F55-4064-86E2-100F32B698B8}" dt="2026-10-06T08:42:25.769" v="176" actId="20577"/>
          <ac:spMkLst>
            <pc:docMk/>
            <pc:sldMk cId="1697240246" sldId="820"/>
            <ac:spMk id="4" creationId="{74FAF3C3-99A7-4483-895E-1090C6005EC5}"/>
          </ac:spMkLst>
        </pc:spChg>
        <pc:picChg chg="mod">
          <ac:chgData name="Dorothee Pinet" userId="7d07640a-a4fb-47e7-82cc-5aa20fac4204" providerId="ADAL" clId="{9AA06BD3-6F55-4064-86E2-100F32B698B8}" dt="2026-10-02T08:22:32.894" v="122" actId="1076"/>
          <ac:picMkLst>
            <pc:docMk/>
            <pc:sldMk cId="1697240246" sldId="820"/>
            <ac:picMk id="8" creationId="{9668480D-3BCD-F4BF-4141-49CB07EAE8D3}"/>
          </ac:picMkLst>
        </pc:picChg>
        <pc:picChg chg="mod">
          <ac:chgData name="Dorothee Pinet" userId="7d07640a-a4fb-47e7-82cc-5aa20fac4204" providerId="ADAL" clId="{9AA06BD3-6F55-4064-86E2-100F32B698B8}" dt="2026-10-02T08:22:35.298" v="123" actId="1076"/>
          <ac:picMkLst>
            <pc:docMk/>
            <pc:sldMk cId="1697240246" sldId="820"/>
            <ac:picMk id="10" creationId="{FF2544D4-9122-747A-28F7-385B87D6BF68}"/>
          </ac:picMkLst>
        </pc:picChg>
      </pc:sldChg>
      <pc:sldChg chg="modSp mod">
        <pc:chgData name="Dorothee Pinet" userId="7d07640a-a4fb-47e7-82cc-5aa20fac4204" providerId="ADAL" clId="{9AA06BD3-6F55-4064-86E2-100F32B698B8}" dt="2026-10-06T08:39:33.268" v="163" actId="1076"/>
        <pc:sldMkLst>
          <pc:docMk/>
          <pc:sldMk cId="3885641068" sldId="821"/>
        </pc:sldMkLst>
        <pc:spChg chg="mod">
          <ac:chgData name="Dorothee Pinet" userId="7d07640a-a4fb-47e7-82cc-5aa20fac4204" providerId="ADAL" clId="{9AA06BD3-6F55-4064-86E2-100F32B698B8}" dt="2026-10-06T08:38:24.905" v="151" actId="113"/>
          <ac:spMkLst>
            <pc:docMk/>
            <pc:sldMk cId="3885641068" sldId="821"/>
            <ac:spMk id="2" creationId="{00000000-0000-0000-0000-000000000000}"/>
          </ac:spMkLst>
        </pc:spChg>
        <pc:spChg chg="mod">
          <ac:chgData name="Dorothee Pinet" userId="7d07640a-a4fb-47e7-82cc-5aa20fac4204" providerId="ADAL" clId="{9AA06BD3-6F55-4064-86E2-100F32B698B8}" dt="2026-10-06T08:39:05.241" v="162" actId="6549"/>
          <ac:spMkLst>
            <pc:docMk/>
            <pc:sldMk cId="3885641068" sldId="821"/>
            <ac:spMk id="4" creationId="{74FAF3C3-99A7-4483-895E-1090C6005EC5}"/>
          </ac:spMkLst>
        </pc:spChg>
        <pc:picChg chg="mod">
          <ac:chgData name="Dorothee Pinet" userId="7d07640a-a4fb-47e7-82cc-5aa20fac4204" providerId="ADAL" clId="{9AA06BD3-6F55-4064-86E2-100F32B698B8}" dt="2026-10-02T08:11:52.921" v="9" actId="1076"/>
          <ac:picMkLst>
            <pc:docMk/>
            <pc:sldMk cId="3885641068" sldId="821"/>
            <ac:picMk id="6" creationId="{98E42A86-899D-AF47-327F-FB1B0D2AA577}"/>
          </ac:picMkLst>
        </pc:picChg>
        <pc:picChg chg="mod">
          <ac:chgData name="Dorothee Pinet" userId="7d07640a-a4fb-47e7-82cc-5aa20fac4204" providerId="ADAL" clId="{9AA06BD3-6F55-4064-86E2-100F32B698B8}" dt="2026-10-06T08:39:33.268" v="163" actId="1076"/>
          <ac:picMkLst>
            <pc:docMk/>
            <pc:sldMk cId="3885641068" sldId="821"/>
            <ac:picMk id="7" creationId="{FA2C71AC-290E-203B-E8AA-8F7C6AEF0E7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DAC5E-E255-4563-9615-91E6093C9094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EBAAB-6117-4574-84C0-44F5FF7202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5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4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4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9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60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4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22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2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3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05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6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3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6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4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9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3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1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2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5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0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hyperlink" Target="https://www.iccat.int/DocsComm/uploads/GEN_002_TRI_REV_1_20251014171859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cat.int/DocsComm/uploads/2026/GEN_002_TRI_20260730114045.docx" TargetMode="External"/><Relationship Id="rId5" Type="http://schemas.openxmlformats.org/officeDocument/2006/relationships/hyperlink" Target="https://www.iccat.int/DocsComm/observers.php?anio=2026" TargetMode="External"/><Relationship Id="rId4" Type="http://schemas.openxmlformats.org/officeDocument/2006/relationships/hyperlink" Target="https://www.iccat.int/DocsComm/PageDocs.php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g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4 CuadroTexto"/>
          <p:cNvSpPr txBox="1"/>
          <p:nvPr/>
        </p:nvSpPr>
        <p:spPr>
          <a:xfrm>
            <a:off x="505822" y="2222112"/>
            <a:ext cx="8136904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b="1" cap="all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Directives pour demander la parole et participer en ligne PENDANT LA RÉUNION</a:t>
            </a:r>
          </a:p>
          <a:p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75" y="612906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aseline="3000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D7EB5-E5F1-40EE-968D-9C922D78A75A}"/>
              </a:ext>
            </a:extLst>
          </p:cNvPr>
          <p:cNvSpPr txBox="1"/>
          <p:nvPr/>
        </p:nvSpPr>
        <p:spPr>
          <a:xfrm>
            <a:off x="505822" y="4581128"/>
            <a:ext cx="81369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25e réunion extraordinaire de la Commission</a:t>
            </a:r>
          </a:p>
          <a:p>
            <a:pPr algn="ctr"/>
            <a:r>
              <a:rPr lang="fr-FR" sz="28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Format hybride, 16 - 23 novembre 2026</a:t>
            </a:r>
          </a:p>
          <a:p>
            <a:endParaRPr lang="es-E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214D8-F146-460C-A1C3-9BE9064BFEF8}"/>
              </a:ext>
            </a:extLst>
          </p:cNvPr>
          <p:cNvSpPr txBox="1"/>
          <p:nvPr/>
        </p:nvSpPr>
        <p:spPr>
          <a:xfrm>
            <a:off x="6588224" y="141277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latin typeface="Cambria" panose="02040503050406030204" pitchFamily="18" charset="0"/>
                <a:ea typeface="Cambria" panose="02040503050406030204" pitchFamily="18" charset="0"/>
              </a:rPr>
              <a:t>GEN_009/2026</a:t>
            </a:r>
          </a:p>
        </p:txBody>
      </p:sp>
    </p:spTree>
    <p:extLst>
      <p:ext uri="{BB962C8B-B14F-4D97-AF65-F5344CB8AC3E}">
        <p14:creationId xmlns:p14="http://schemas.microsoft.com/office/powerpoint/2010/main" val="301239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62074"/>
          </a:xfrm>
        </p:spPr>
        <p:txBody>
          <a:bodyPr>
            <a:noAutofit/>
          </a:bodyPr>
          <a:lstStyle/>
          <a:p>
            <a:pPr algn="l"/>
            <a:r>
              <a:rPr lang="fr-FR" sz="40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Logistique de la réunion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CFD5F1-A638-4309-A5A9-ECB7EBCEA475}"/>
              </a:ext>
            </a:extLst>
          </p:cNvPr>
          <p:cNvSpPr txBox="1"/>
          <p:nvPr/>
        </p:nvSpPr>
        <p:spPr>
          <a:xfrm>
            <a:off x="179512" y="1790514"/>
            <a:ext cx="8028892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</a:rPr>
              <a:t>Les documents de la réunion sont disponibles </a:t>
            </a: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ici</a:t>
            </a: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endParaRPr lang="es-ES" sz="13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400"/>
              </a:lnSpc>
              <a:spcAft>
                <a:spcPts val="1440"/>
              </a:spcAft>
            </a:pP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</a:rPr>
              <a:t>Les documents des observateurs sont disponibles </a:t>
            </a: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  <a:hlinkClick r:id="rId5"/>
              </a:rPr>
              <a:t>ici</a:t>
            </a: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>
              <a:lnSpc>
                <a:spcPts val="1400"/>
              </a:lnSpc>
              <a:spcAft>
                <a:spcPts val="1440"/>
              </a:spcAft>
            </a:pP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</a:rPr>
              <a:t>Calendrier (UTC/GMT +1, heure d’Espagne) :</a:t>
            </a:r>
          </a:p>
          <a:p>
            <a:pPr marL="342900" lvl="0" indent="-342900">
              <a:lnSpc>
                <a:spcPts val="1400"/>
              </a:lnSpc>
              <a:spcAft>
                <a:spcPts val="1440"/>
              </a:spcAft>
              <a:buFont typeface="Symbol" panose="05050102010706020507" pitchFamily="18" charset="2"/>
              <a:buChar char=""/>
            </a:pPr>
            <a:r>
              <a:rPr lang="fr-FR" sz="1300" dirty="0">
                <a:latin typeface="Cambria" panose="02040503050406030204" pitchFamily="18" charset="0"/>
                <a:ea typeface="Cambria" panose="02040503050406030204" pitchFamily="18" charset="0"/>
              </a:rPr>
              <a:t>Consulter le document </a:t>
            </a:r>
            <a:r>
              <a:rPr lang="fr-FR" sz="1300" b="1" dirty="0">
                <a:latin typeface="Cambria" panose="02040503050406030204" pitchFamily="18" charset="0"/>
                <a:ea typeface="Cambria" panose="02040503050406030204" pitchFamily="18" charset="0"/>
                <a:hlinkClick r:id="rId6"/>
              </a:rPr>
              <a:t>GEN_002</a:t>
            </a:r>
            <a:endParaRPr lang="fr-FR" sz="1300" b="1" dirty="0">
              <a:latin typeface="Cambria" panose="02040503050406030204" pitchFamily="18" charset="0"/>
              <a:ea typeface="Cambria" panose="02040503050406030204" pitchFamily="18" charset="0"/>
              <a:hlinkClick r:id="rId7"/>
            </a:endParaRPr>
          </a:p>
          <a:p>
            <a:pPr lvl="0">
              <a:spcAft>
                <a:spcPts val="600"/>
              </a:spcAft>
            </a:pPr>
            <a:endParaRPr lang="es-ES" sz="13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s-ES" sz="13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17F0E-8AED-D13D-0FC3-999504A741D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752" b="-1"/>
          <a:stretch>
            <a:fillRect/>
          </a:stretch>
        </p:blipFill>
        <p:spPr>
          <a:xfrm>
            <a:off x="4525197" y="1916832"/>
            <a:ext cx="4490496" cy="14411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684362-5FC5-ED1B-5BC6-C9AF968CC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3645024"/>
            <a:ext cx="5832648" cy="23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2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282750"/>
            <a:ext cx="9036496" cy="562074"/>
          </a:xfrm>
        </p:spPr>
        <p:txBody>
          <a:bodyPr>
            <a:noAutofit/>
          </a:bodyPr>
          <a:lstStyle/>
          <a:p>
            <a:pPr algn="l"/>
            <a:r>
              <a:rPr lang="fr-FR" sz="28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Directives générales pour les </a:t>
            </a:r>
            <a:r>
              <a:rPr lang="fr-FR" sz="2800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intervenants</a:t>
            </a:r>
            <a:r>
              <a:rPr lang="fr-FR" sz="28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(1/2)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87524" y="1844824"/>
            <a:ext cx="70927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L'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invitation ZOOM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est personnelle et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ne peut être partagée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avec quelqu’un d’autre.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Veillez à ce que le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nom de votre délégation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suivi de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votre nom et prénom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apparaissent dans le champ du nom (ex. ICCAT Camille Manel).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L’ordre des demandes de prise de parole sera affiché dans la liste des participants de ZOOM.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 vous </a:t>
            </a:r>
            <a:r>
              <a:rPr lang="fr-FR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participez à la réunion en personne </a:t>
            </a:r>
            <a:r>
              <a:rPr lang="fr-FR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 en tant qu’intervenant: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Tous les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participants en personne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qui sont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autorisés à s'exprimer au nom de leur délégation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doivent se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connecter à ZOOM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, en utilisant l'invitation personnelle ZOOM reçue par e-mail.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Levez la main</a:t>
            </a: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 pour demander la parole en cliquant sur le bouton             de la barre d'outils et baissez la main lorsque vous avez terminé.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Veillez à ce que le </a:t>
            </a:r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microphone de votre ordinateur est coupé à tout moment.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2C71AC-290E-203B-E8AA-8F7C6AEF0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5575250"/>
            <a:ext cx="494167" cy="419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E42A86-899D-AF47-327F-FB1B0D2AA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809" y="2352711"/>
            <a:ext cx="1904543" cy="338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41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B500E4E-32A3-06D7-D1FD-714BDFCECC88}"/>
              </a:ext>
            </a:extLst>
          </p:cNvPr>
          <p:cNvGrpSpPr/>
          <p:nvPr/>
        </p:nvGrpSpPr>
        <p:grpSpPr>
          <a:xfrm>
            <a:off x="5845449" y="1720666"/>
            <a:ext cx="1944216" cy="984157"/>
            <a:chOff x="3648177" y="3828004"/>
            <a:chExt cx="2521783" cy="11504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2B7624-5DFA-550A-681E-74FA06E04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525" t="20601" r="36613" b="10801"/>
            <a:stretch/>
          </p:blipFill>
          <p:spPr>
            <a:xfrm>
              <a:off x="5160344" y="3828004"/>
              <a:ext cx="1009616" cy="1150493"/>
            </a:xfrm>
            <a:prstGeom prst="rect">
              <a:avLst/>
            </a:prstGeom>
          </p:spPr>
        </p:pic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93B39435-56C7-D847-145C-8A871A50616D}"/>
                </a:ext>
              </a:extLst>
            </p:cNvPr>
            <p:cNvSpPr/>
            <p:nvPr/>
          </p:nvSpPr>
          <p:spPr>
            <a:xfrm rot="16200000">
              <a:off x="4188691" y="4093656"/>
              <a:ext cx="130831" cy="121185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48096"/>
            <a:ext cx="9252520" cy="562074"/>
          </a:xfrm>
        </p:spPr>
        <p:txBody>
          <a:bodyPr>
            <a:noAutofit/>
          </a:bodyPr>
          <a:lstStyle/>
          <a:p>
            <a:pPr algn="l"/>
            <a:r>
              <a:rPr lang="fr-FR" sz="28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Directives générales pour les </a:t>
            </a:r>
            <a:r>
              <a:rPr lang="fr-FR" sz="2800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intervenants</a:t>
            </a:r>
            <a:r>
              <a:rPr lang="fr-FR" sz="28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(2/2)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341784" y="1843022"/>
            <a:ext cx="8568952" cy="482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5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 vous participez à la réunion en ligne en tant qu’intervenant :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L’utilisation d’un casque muni d’un </a:t>
            </a: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micro </a:t>
            </a: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est recommandée.	 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Assurez-vous que le micro n'est allumé que </a:t>
            </a: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lorsque le Président vous a donné la parole</a:t>
            </a: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Désactivez toutes les notifications sonores (Skype, WhatsApp, e-mails, etc.) lorsque vous assistez à la réunion et assurez-vous que vous vous trouvez dans un endroit </a:t>
            </a: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sans bruit de fond ou échos.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200" dirty="0">
                <a:latin typeface="Cambria" panose="02040503050406030204" pitchFamily="18" charset="0"/>
                <a:ea typeface="Cambria" panose="02040503050406030204" pitchFamily="18" charset="0"/>
              </a:rPr>
              <a:t>Veillez à ce que votre</a:t>
            </a:r>
            <a:r>
              <a:rPr lang="fr-FR" sz="1200" b="1" dirty="0">
                <a:latin typeface="Cambria" panose="02040503050406030204" pitchFamily="18" charset="0"/>
                <a:ea typeface="Cambria" panose="02040503050406030204" pitchFamily="18" charset="0"/>
              </a:rPr>
              <a:t> micro reste coupé </a:t>
            </a:r>
            <a:r>
              <a:rPr lang="fr-FR" sz="1200" dirty="0">
                <a:latin typeface="Cambria" panose="02040503050406030204" pitchFamily="18" charset="0"/>
                <a:ea typeface="Cambria" panose="02040503050406030204" pitchFamily="18" charset="0"/>
              </a:rPr>
              <a:t>et votre </a:t>
            </a:r>
            <a:r>
              <a:rPr lang="fr-FR" sz="1200" b="1" dirty="0">
                <a:latin typeface="Cambria" panose="02040503050406030204" pitchFamily="18" charset="0"/>
                <a:ea typeface="Cambria" panose="02040503050406030204" pitchFamily="18" charset="0"/>
              </a:rPr>
              <a:t>caméra éteinte</a:t>
            </a:r>
            <a:r>
              <a:rPr lang="fr-FR" sz="1200" dirty="0">
                <a:latin typeface="Cambria" panose="02040503050406030204" pitchFamily="18" charset="0"/>
                <a:ea typeface="Cambria" panose="02040503050406030204" pitchFamily="18" charset="0"/>
              </a:rPr>
              <a:t>, sauf lorsque vous prenez la parole.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Lorsque le Président vous donne la parole, rétablissez le son de votre microphone, activez votre caméra (cela aide les interprètes) </a:t>
            </a: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et parlez lentement.</a:t>
            </a: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fr-FR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Abaissez votre main </a:t>
            </a: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en cliquant sur le bouton               de la barre d'outils lorsque vous avez terminé</a:t>
            </a: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Dans la              fonction d'interprétation	                  , choisissez votre langue de préférence parmi l'anglais, le français, l'espagnol et l'arabe. </a:t>
            </a: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Vous pouvez couper le son original (facultatif).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F50687-A08A-E018-BF64-8FDE83A13C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325" t="94444" r="26375"/>
          <a:stretch/>
        </p:blipFill>
        <p:spPr>
          <a:xfrm>
            <a:off x="3995936" y="5614812"/>
            <a:ext cx="792088" cy="3929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49C080-3B99-7944-5C3B-65303DA9B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260" y="4939425"/>
            <a:ext cx="494167" cy="4192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6C812D-C65F-8CC6-3F2F-81AB519690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5181" y="5576351"/>
            <a:ext cx="526544" cy="4627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977362-5431-F6EA-2527-C7736105B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3071" y="5967593"/>
            <a:ext cx="1364756" cy="7323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7C516F-D902-7BFC-4B74-C3010190EE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552190"/>
            <a:ext cx="9144000" cy="3984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FC53170-4814-AEAE-79F4-050D58D1C1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0474" y="3576102"/>
            <a:ext cx="1264833" cy="39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0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9870"/>
            <a:ext cx="9144000" cy="562074"/>
          </a:xfrm>
        </p:spPr>
        <p:txBody>
          <a:bodyPr>
            <a:noAutofit/>
          </a:bodyPr>
          <a:lstStyle/>
          <a:p>
            <a:r>
              <a:rPr lang="fr-FR" sz="3000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Directives générales - autres participants en ligne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51520" y="1781944"/>
            <a:ext cx="8568952" cy="394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Accédez à la réunion de préférence avec le Client Zoom officiel (le Client web a des limites)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Veillez à ce que le </a:t>
            </a: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nom de votre délégation </a:t>
            </a: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suivi de votre nom et prénom apparaissent dans le champ du nom (ex. ICCAT Camille Manel).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Veuillez noter que </a:t>
            </a:r>
            <a:r>
              <a:rPr lang="fr-FR" sz="1500" b="1" dirty="0">
                <a:latin typeface="Cambria" panose="02040503050406030204" pitchFamily="18" charset="0"/>
                <a:ea typeface="Cambria" panose="02040503050406030204" pitchFamily="18" charset="0"/>
              </a:rPr>
              <a:t>vous n'aurez pas accès à la parole </a:t>
            </a:r>
            <a:r>
              <a:rPr lang="fr-FR" sz="1500" dirty="0">
                <a:latin typeface="Cambria" panose="02040503050406030204" pitchFamily="18" charset="0"/>
                <a:ea typeface="Cambria" panose="02040503050406030204" pitchFamily="18" charset="0"/>
              </a:rPr>
              <a:t>(pour parler) mais que vous aurez accès aux autres fonctionnalités de ZOOM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Dans la                 fonction d'interprétation	     , choisissez votre langue de préférence parmi l'anglais, le français, l'espagnol et l'arabe.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mbria" panose="02040503050406030204" pitchFamily="18" charset="0"/>
                <a:ea typeface="Cambria" panose="02040503050406030204" pitchFamily="18" charset="0"/>
              </a:rPr>
              <a:t>Vous pouvez couper le son original (facultatif).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CA99CA-8A06-D115-2370-8776CFE1C1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25" t="94444" r="26375"/>
          <a:stretch/>
        </p:blipFill>
        <p:spPr>
          <a:xfrm>
            <a:off x="4290647" y="4206753"/>
            <a:ext cx="792088" cy="3929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8480D-3BCD-F4BF-4141-49CB07EAE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2589" y="4206753"/>
            <a:ext cx="526544" cy="462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544D4-9122-747A-28F7-385B87D6B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2" y="4712687"/>
            <a:ext cx="1364756" cy="7323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FC0D3B-582F-A0C7-0D51-180B318F3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4" y="3660305"/>
            <a:ext cx="9144000" cy="39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4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323528" y="1892455"/>
            <a:ext cx="8064896" cy="3226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Les messages envoyés par chat peuvent être envoyés à tout le monde ou à des délégués spécifiques. </a:t>
            </a:r>
          </a:p>
          <a:p>
            <a:pPr marL="720725" lvl="1" indent="-320675" algn="just">
              <a:buFont typeface="Arial" panose="020B0604020202020204" pitchFamily="34" charset="0"/>
              <a:buChar char="•"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Il est possible que les chats ne reçoivent pas de réponse et ne soient pas officiellement inclus dans le rapport.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Souvent pertinent pour saisir un commentaire qui a été réalisé oralement</a:t>
            </a:r>
          </a:p>
          <a:p>
            <a:pPr marL="720725" lvl="1" indent="-320675" algn="just">
              <a:buFont typeface="Arial" panose="020B0604020202020204" pitchFamily="34" charset="0"/>
              <a:buChar char="•"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Très pertinent pour proposer des suggestions de texte mais veuillez les accompagner d’un commentaire oral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Utile pour les discussions parallèles d’accord ou de désaccord (oui/non)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Veuillez noter que 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toutes les discussions seront enregistrées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D9D2A2-4811-438D-91D3-2587DF64351B}"/>
              </a:ext>
            </a:extLst>
          </p:cNvPr>
          <p:cNvSpPr txBox="1">
            <a:spLocks/>
          </p:cNvSpPr>
          <p:nvPr/>
        </p:nvSpPr>
        <p:spPr>
          <a:xfrm>
            <a:off x="0" y="1143000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4. Chat</a:t>
            </a:r>
          </a:p>
        </p:txBody>
      </p:sp>
    </p:spTree>
    <p:extLst>
      <p:ext uri="{BB962C8B-B14F-4D97-AF65-F5344CB8AC3E}">
        <p14:creationId xmlns:p14="http://schemas.microsoft.com/office/powerpoint/2010/main" val="166482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37" y="1264568"/>
            <a:ext cx="9209750" cy="562074"/>
          </a:xfrm>
        </p:spPr>
        <p:txBody>
          <a:bodyPr>
            <a:normAutofit fontScale="90000"/>
          </a:bodyPr>
          <a:lstStyle/>
          <a:p>
            <a:pPr algn="l"/>
            <a:r>
              <a:rPr lang="fr-FR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</a:t>
            </a:r>
            <a:r>
              <a:rPr lang="fr-FR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Rapporteurs / Demandes de rapports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348880"/>
            <a:ext cx="8136905" cy="3168352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Prenez des notes durant la session</a:t>
            </a:r>
          </a:p>
          <a:p>
            <a:pPr marL="514350" indent="-514350">
              <a:buAutoNum type="arabicParenR"/>
            </a:pP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Une fois la réunion clôturée, le projet de rapport </a:t>
            </a: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</a:rPr>
              <a:t>doit être transmis</a:t>
            </a: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, dès que possible, au Président et au Secrétariat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 descr="img03">
            <a:extLst>
              <a:ext uri="{FF2B5EF4-FFF2-40B4-BE49-F238E27FC236}">
                <a16:creationId xmlns:a16="http://schemas.microsoft.com/office/drawing/2014/main" id="{7157074D-CA40-4E41-BB0F-DF60202CC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1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43000"/>
            <a:ext cx="9442894" cy="720080"/>
          </a:xfrm>
        </p:spPr>
        <p:txBody>
          <a:bodyPr>
            <a:normAutofit/>
          </a:bodyPr>
          <a:lstStyle/>
          <a:p>
            <a:pPr algn="l"/>
            <a:r>
              <a:rPr lang="fr-FR" sz="36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6. Directives pour les observateurs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910649-D959-4D7B-A199-B7149FEF9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Tout </a:t>
            </a:r>
            <a:r>
              <a:rPr lang="fr-FR" sz="2200" b="1" dirty="0">
                <a:latin typeface="Cambria" panose="02040503050406030204" pitchFamily="18" charset="0"/>
                <a:ea typeface="Cambria" panose="02040503050406030204" pitchFamily="18" charset="0"/>
              </a:rPr>
              <a:t>observateur</a:t>
            </a: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 éligible admis à la réunion pourra :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Assister aux sessions de la réunion, mais </a:t>
            </a:r>
            <a:r>
              <a:rPr lang="fr-FR" sz="2200" b="1" dirty="0">
                <a:latin typeface="Cambria" panose="02040503050406030204" pitchFamily="18" charset="0"/>
                <a:ea typeface="Cambria" panose="02040503050406030204" pitchFamily="18" charset="0"/>
              </a:rPr>
              <a:t>sans droit de vote</a:t>
            </a: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 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Faire des </a:t>
            </a:r>
            <a:r>
              <a:rPr lang="fr-FR" sz="2200" b="1" dirty="0">
                <a:latin typeface="Cambria" panose="02040503050406030204" pitchFamily="18" charset="0"/>
                <a:ea typeface="Cambria" panose="02040503050406030204" pitchFamily="18" charset="0"/>
              </a:rPr>
              <a:t>déclarations orales pendant la réunion</a:t>
            </a: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 à l'invitation du Président 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Distribuer des documents à la réunion par le biais du Secrétariat, afin qu'ils soient mis en ligne sur la page web consacrée aux documents de la réunion ;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Prendre part à d'autres activités, lorsque cela s'avère approprié et </a:t>
            </a:r>
            <a:r>
              <a:rPr lang="fr-FR" sz="2200" b="1" dirty="0">
                <a:latin typeface="Cambria" panose="02040503050406030204" pitchFamily="18" charset="0"/>
                <a:ea typeface="Cambria" panose="02040503050406030204" pitchFamily="18" charset="0"/>
              </a:rPr>
              <a:t>si le Président l'approuve</a:t>
            </a:r>
            <a:r>
              <a:rPr lang="fr-FR" sz="2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endParaRPr lang="en-US" altLang="ja-JP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2" descr="img03">
            <a:extLst>
              <a:ext uri="{FF2B5EF4-FFF2-40B4-BE49-F238E27FC236}">
                <a16:creationId xmlns:a16="http://schemas.microsoft.com/office/drawing/2014/main" id="{0B88A657-8031-4BD9-9A39-CB8CCD7A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189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5061</TotalTime>
  <Words>733</Words>
  <Application>Microsoft Office PowerPoint</Application>
  <PresentationFormat>On-screen Show (4:3)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Symbol</vt:lpstr>
      <vt:lpstr>Wingdings</vt:lpstr>
      <vt:lpstr>Office Theme</vt:lpstr>
      <vt:lpstr>PowerPoint Presentation</vt:lpstr>
      <vt:lpstr>1. Logistique de la réunion</vt:lpstr>
      <vt:lpstr>2. Directives générales pour les intervenants (1/2)</vt:lpstr>
      <vt:lpstr>2. Directives générales pour les intervenants (2/2)</vt:lpstr>
      <vt:lpstr>3. Directives générales - autres participants en ligne</vt:lpstr>
      <vt:lpstr>PowerPoint Presentation</vt:lpstr>
      <vt:lpstr>5. Rapporteurs / Demandes de rapports</vt:lpstr>
      <vt:lpstr>6. Directives pour les observateurs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dc:creator>miguel.santos@iccat.int</dc:creator>
  <cp:lastModifiedBy>Dorothee Pinet</cp:lastModifiedBy>
  <cp:revision>765</cp:revision>
  <dcterms:created xsi:type="dcterms:W3CDTF">2011-11-28T05:34:07Z</dcterms:created>
  <dcterms:modified xsi:type="dcterms:W3CDTF">2026-10-06T08:44:10Z</dcterms:modified>
</cp:coreProperties>
</file>