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1">
  <p:sldMasterIdLst>
    <p:sldMasterId id="2147483648" r:id="rId1"/>
  </p:sldMasterIdLst>
  <p:notesMasterIdLst>
    <p:notesMasterId r:id="rId10"/>
  </p:notesMasterIdLst>
  <p:sldIdLst>
    <p:sldId id="791" r:id="rId2"/>
    <p:sldId id="795" r:id="rId3"/>
    <p:sldId id="821" r:id="rId4"/>
    <p:sldId id="818" r:id="rId5"/>
    <p:sldId id="820" r:id="rId6"/>
    <p:sldId id="816" r:id="rId7"/>
    <p:sldId id="811" r:id="rId8"/>
    <p:sldId id="81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ario Murua" initials="HMU" lastIdx="9" clrIdx="0"/>
  <p:cmAuthor id="1" name="Hilario Murua" initials="H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CFC"/>
    <a:srgbClr val="BDB157"/>
    <a:srgbClr val="20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4691F-1B4F-4217-96C4-D1681F53D093}" v="1" dt="2026-09-16T10:33:36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5332" autoAdjust="0"/>
  </p:normalViewPr>
  <p:slideViewPr>
    <p:cSldViewPr>
      <p:cViewPr varScale="1">
        <p:scale>
          <a:sx n="78" d="100"/>
          <a:sy n="78" d="100"/>
        </p:scale>
        <p:origin x="2040" y="7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Santos" userId="6791b1cb-6c71-47c9-9f78-ac65e034d5b0" providerId="ADAL" clId="{5FDF616C-1C37-4F15-8363-313301CDB359}"/>
    <pc:docChg chg="custSel modSld">
      <pc:chgData name="Miguel Santos" userId="6791b1cb-6c71-47c9-9f78-ac65e034d5b0" providerId="ADAL" clId="{5FDF616C-1C37-4F15-8363-313301CDB359}" dt="2026-09-16T10:34:17.530" v="139" actId="20577"/>
      <pc:docMkLst>
        <pc:docMk/>
      </pc:docMkLst>
      <pc:sldChg chg="addSp delSp modSp mod">
        <pc:chgData name="Miguel Santos" userId="6791b1cb-6c71-47c9-9f78-ac65e034d5b0" providerId="ADAL" clId="{5FDF616C-1C37-4F15-8363-313301CDB359}" dt="2026-09-16T10:34:17.530" v="139" actId="20577"/>
        <pc:sldMkLst>
          <pc:docMk/>
          <pc:sldMk cId="4118601419" sldId="818"/>
        </pc:sldMkLst>
        <pc:spChg chg="mod">
          <ac:chgData name="Miguel Santos" userId="6791b1cb-6c71-47c9-9f78-ac65e034d5b0" providerId="ADAL" clId="{5FDF616C-1C37-4F15-8363-313301CDB359}" dt="2026-09-16T10:34:17.530" v="139" actId="20577"/>
          <ac:spMkLst>
            <pc:docMk/>
            <pc:sldMk cId="4118601419" sldId="818"/>
            <ac:spMk id="2" creationId="{00000000-0000-0000-0000-000000000000}"/>
          </ac:spMkLst>
        </pc:spChg>
        <pc:spChg chg="mod">
          <ac:chgData name="Miguel Santos" userId="6791b1cb-6c71-47c9-9f78-ac65e034d5b0" providerId="ADAL" clId="{5FDF616C-1C37-4F15-8363-313301CDB359}" dt="2026-09-16T10:31:50.675" v="127" actId="113"/>
          <ac:spMkLst>
            <pc:docMk/>
            <pc:sldMk cId="4118601419" sldId="818"/>
            <ac:spMk id="4" creationId="{74FAF3C3-99A7-4483-895E-1090C6005EC5}"/>
          </ac:spMkLst>
        </pc:spChg>
        <pc:picChg chg="del">
          <ac:chgData name="Miguel Santos" userId="6791b1cb-6c71-47c9-9f78-ac65e034d5b0" providerId="ADAL" clId="{5FDF616C-1C37-4F15-8363-313301CDB359}" dt="2026-09-16T10:30:16.521" v="74" actId="478"/>
          <ac:picMkLst>
            <pc:docMk/>
            <pc:sldMk cId="4118601419" sldId="818"/>
            <ac:picMk id="8" creationId="{137A3976-F4F1-491C-8A83-E038B931CF67}"/>
          </ac:picMkLst>
        </pc:picChg>
        <pc:picChg chg="add mod">
          <ac:chgData name="Miguel Santos" userId="6791b1cb-6c71-47c9-9f78-ac65e034d5b0" providerId="ADAL" clId="{5FDF616C-1C37-4F15-8363-313301CDB359}" dt="2026-09-16T10:27:33.356" v="44" actId="1036"/>
          <ac:picMkLst>
            <pc:docMk/>
            <pc:sldMk cId="4118601419" sldId="818"/>
            <ac:picMk id="9" creationId="{5F6C812D-C65F-8CC6-3F2F-81AB51969029}"/>
          </ac:picMkLst>
        </pc:picChg>
        <pc:picChg chg="del">
          <ac:chgData name="Miguel Santos" userId="6791b1cb-6c71-47c9-9f78-ac65e034d5b0" providerId="ADAL" clId="{5FDF616C-1C37-4F15-8363-313301CDB359}" dt="2026-09-16T10:29:14.113" v="71" actId="478"/>
          <ac:picMkLst>
            <pc:docMk/>
            <pc:sldMk cId="4118601419" sldId="818"/>
            <ac:picMk id="12" creationId="{C022F72C-96E8-7B87-3028-DC6F185F7383}"/>
          </ac:picMkLst>
        </pc:picChg>
        <pc:picChg chg="del">
          <ac:chgData name="Miguel Santos" userId="6791b1cb-6c71-47c9-9f78-ac65e034d5b0" providerId="ADAL" clId="{5FDF616C-1C37-4F15-8363-313301CDB359}" dt="2026-09-16T10:28:25.588" v="67" actId="478"/>
          <ac:picMkLst>
            <pc:docMk/>
            <pc:sldMk cId="4118601419" sldId="818"/>
            <ac:picMk id="13" creationId="{86DBFD53-9A51-F908-9C5E-452D028A8A96}"/>
          </ac:picMkLst>
        </pc:picChg>
        <pc:picChg chg="mod">
          <ac:chgData name="Miguel Santos" userId="6791b1cb-6c71-47c9-9f78-ac65e034d5b0" providerId="ADAL" clId="{5FDF616C-1C37-4F15-8363-313301CDB359}" dt="2026-09-16T10:27:45.827" v="62" actId="1036"/>
          <ac:picMkLst>
            <pc:docMk/>
            <pc:sldMk cId="4118601419" sldId="818"/>
            <ac:picMk id="14" creationId="{6BF50687-A08A-E018-BF64-8FDE83A13C32}"/>
          </ac:picMkLst>
        </pc:picChg>
        <pc:picChg chg="add mod">
          <ac:chgData name="Miguel Santos" userId="6791b1cb-6c71-47c9-9f78-ac65e034d5b0" providerId="ADAL" clId="{5FDF616C-1C37-4F15-8363-313301CDB359}" dt="2026-09-16T10:28:57.945" v="70" actId="1076"/>
          <ac:picMkLst>
            <pc:docMk/>
            <pc:sldMk cId="4118601419" sldId="818"/>
            <ac:picMk id="16" creationId="{69977362-5431-F6EA-2527-C7736105B175}"/>
          </ac:picMkLst>
        </pc:picChg>
        <pc:picChg chg="add mod">
          <ac:chgData name="Miguel Santos" userId="6791b1cb-6c71-47c9-9f78-ac65e034d5b0" providerId="ADAL" clId="{5FDF616C-1C37-4F15-8363-313301CDB359}" dt="2026-09-16T10:29:58.504" v="73" actId="1076"/>
          <ac:picMkLst>
            <pc:docMk/>
            <pc:sldMk cId="4118601419" sldId="818"/>
            <ac:picMk id="18" creationId="{CB7C516F-D902-7BFC-4B74-C3010190EE92}"/>
          </ac:picMkLst>
        </pc:picChg>
        <pc:picChg chg="add mod">
          <ac:chgData name="Miguel Santos" userId="6791b1cb-6c71-47c9-9f78-ac65e034d5b0" providerId="ADAL" clId="{5FDF616C-1C37-4F15-8363-313301CDB359}" dt="2026-09-16T10:31:43.998" v="126" actId="1035"/>
          <ac:picMkLst>
            <pc:docMk/>
            <pc:sldMk cId="4118601419" sldId="818"/>
            <ac:picMk id="20" creationId="{AFC53170-4814-AEAE-79F4-050D58D1C10C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34:12.157" v="138" actId="1076"/>
        <pc:sldMkLst>
          <pc:docMk/>
          <pc:sldMk cId="1697240246" sldId="820"/>
        </pc:sldMkLst>
        <pc:spChg chg="mod">
          <ac:chgData name="Miguel Santos" userId="6791b1cb-6c71-47c9-9f78-ac65e034d5b0" providerId="ADAL" clId="{5FDF616C-1C37-4F15-8363-313301CDB359}" dt="2026-09-16T10:33:51.676" v="136" actId="20577"/>
          <ac:spMkLst>
            <pc:docMk/>
            <pc:sldMk cId="1697240246" sldId="820"/>
            <ac:spMk id="4" creationId="{74FAF3C3-99A7-4483-895E-1090C6005EC5}"/>
          </ac:spMkLst>
        </pc:spChg>
        <pc:picChg chg="add mod">
          <ac:chgData name="Miguel Santos" userId="6791b1cb-6c71-47c9-9f78-ac65e034d5b0" providerId="ADAL" clId="{5FDF616C-1C37-4F15-8363-313301CDB359}" dt="2026-09-16T10:33:48.220" v="134" actId="1076"/>
          <ac:picMkLst>
            <pc:docMk/>
            <pc:sldMk cId="1697240246" sldId="820"/>
            <ac:picMk id="6" creationId="{FECA99CA-8A06-D115-2370-8776CFE1C183}"/>
          </ac:picMkLst>
        </pc:picChg>
        <pc:picChg chg="add mod">
          <ac:chgData name="Miguel Santos" userId="6791b1cb-6c71-47c9-9f78-ac65e034d5b0" providerId="ADAL" clId="{5FDF616C-1C37-4F15-8363-313301CDB359}" dt="2026-09-16T10:33:43.965" v="133" actId="1076"/>
          <ac:picMkLst>
            <pc:docMk/>
            <pc:sldMk cId="1697240246" sldId="820"/>
            <ac:picMk id="8" creationId="{9668480D-3BCD-F4BF-4141-49CB07EAE8D3}"/>
          </ac:picMkLst>
        </pc:picChg>
        <pc:picChg chg="add mod">
          <ac:chgData name="Miguel Santos" userId="6791b1cb-6c71-47c9-9f78-ac65e034d5b0" providerId="ADAL" clId="{5FDF616C-1C37-4F15-8363-313301CDB359}" dt="2026-09-16T10:34:12.157" v="138" actId="1076"/>
          <ac:picMkLst>
            <pc:docMk/>
            <pc:sldMk cId="1697240246" sldId="820"/>
            <ac:picMk id="10" creationId="{FF2544D4-9122-747A-28F7-385B87D6BF68}"/>
          </ac:picMkLst>
        </pc:picChg>
        <pc:picChg chg="del">
          <ac:chgData name="Miguel Santos" userId="6791b1cb-6c71-47c9-9f78-ac65e034d5b0" providerId="ADAL" clId="{5FDF616C-1C37-4F15-8363-313301CDB359}" dt="2026-09-16T10:32:31.453" v="128" actId="478"/>
          <ac:picMkLst>
            <pc:docMk/>
            <pc:sldMk cId="1697240246" sldId="820"/>
            <ac:picMk id="12" creationId="{DA5AFA9A-35A2-1EB6-971A-C6B158650504}"/>
          </ac:picMkLst>
        </pc:picChg>
        <pc:picChg chg="del">
          <ac:chgData name="Miguel Santos" userId="6791b1cb-6c71-47c9-9f78-ac65e034d5b0" providerId="ADAL" clId="{5FDF616C-1C37-4F15-8363-313301CDB359}" dt="2026-09-16T10:34:05.275" v="137" actId="478"/>
          <ac:picMkLst>
            <pc:docMk/>
            <pc:sldMk cId="1697240246" sldId="820"/>
            <ac:picMk id="13" creationId="{60B56410-6F7F-ABAE-3D8F-D2A395D11F1C}"/>
          </ac:picMkLst>
        </pc:picChg>
        <pc:picChg chg="del">
          <ac:chgData name="Miguel Santos" userId="6791b1cb-6c71-47c9-9f78-ac65e034d5b0" providerId="ADAL" clId="{5FDF616C-1C37-4F15-8363-313301CDB359}" dt="2026-09-16T10:33:39.015" v="132" actId="478"/>
          <ac:picMkLst>
            <pc:docMk/>
            <pc:sldMk cId="1697240246" sldId="820"/>
            <ac:picMk id="14" creationId="{2D096821-63C0-4AAC-9B7E-4C0840502636}"/>
          </ac:picMkLst>
        </pc:picChg>
        <pc:picChg chg="add mod">
          <ac:chgData name="Miguel Santos" userId="6791b1cb-6c71-47c9-9f78-ac65e034d5b0" providerId="ADAL" clId="{5FDF616C-1C37-4F15-8363-313301CDB359}" dt="2026-09-16T10:33:00.312" v="130" actId="1076"/>
          <ac:picMkLst>
            <pc:docMk/>
            <pc:sldMk cId="1697240246" sldId="820"/>
            <ac:picMk id="15" creationId="{79FC0D3B-582F-A0C7-0D51-180B318F38FB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24:51.526" v="8" actId="1037"/>
        <pc:sldMkLst>
          <pc:docMk/>
          <pc:sldMk cId="3885641068" sldId="821"/>
        </pc:sldMkLst>
        <pc:spChg chg="mod">
          <ac:chgData name="Miguel Santos" userId="6791b1cb-6c71-47c9-9f78-ac65e034d5b0" providerId="ADAL" clId="{5FDF616C-1C37-4F15-8363-313301CDB359}" dt="2026-09-16T10:22:52.541" v="0" actId="20577"/>
          <ac:spMkLst>
            <pc:docMk/>
            <pc:sldMk cId="3885641068" sldId="821"/>
            <ac:spMk id="2" creationId="{00000000-0000-0000-0000-000000000000}"/>
          </ac:spMkLst>
        </pc:spChg>
        <pc:picChg chg="add mod">
          <ac:chgData name="Miguel Santos" userId="6791b1cb-6c71-47c9-9f78-ac65e034d5b0" providerId="ADAL" clId="{5FDF616C-1C37-4F15-8363-313301CDB359}" dt="2026-09-16T10:24:51.526" v="8" actId="1037"/>
          <ac:picMkLst>
            <pc:docMk/>
            <pc:sldMk cId="3885641068" sldId="821"/>
            <ac:picMk id="6" creationId="{98E42A86-899D-AF47-327F-FB1B0D2AA577}"/>
          </ac:picMkLst>
        </pc:picChg>
        <pc:picChg chg="del">
          <ac:chgData name="Miguel Santos" userId="6791b1cb-6c71-47c9-9f78-ac65e034d5b0" providerId="ADAL" clId="{5FDF616C-1C37-4F15-8363-313301CDB359}" dt="2026-09-16T10:24:33.224" v="2" actId="478"/>
          <ac:picMkLst>
            <pc:docMk/>
            <pc:sldMk cId="3885641068" sldId="821"/>
            <ac:picMk id="9" creationId="{3F68F643-BB43-BD52-8F11-2A7F31C6DC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AC5E-E255-4563-9615-91E6093C9094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EBAAB-6117-4574-84C0-44F5FF7202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5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4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4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9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60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4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22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2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3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0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6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3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6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4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9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1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2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5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0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cat.int/DocsComm/uploads/2026/GEN_002_TRI_20260730114045.docx" TargetMode="External"/><Relationship Id="rId5" Type="http://schemas.openxmlformats.org/officeDocument/2006/relationships/hyperlink" Target="https://www.iccat.int/DocsComm/observers.php?anio=2026" TargetMode="External"/><Relationship Id="rId4" Type="http://schemas.openxmlformats.org/officeDocument/2006/relationships/hyperlink" Target="https://www.iccat.int/DocsComm/PageDocs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g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4 CuadroTexto"/>
          <p:cNvSpPr txBox="1"/>
          <p:nvPr/>
        </p:nvSpPr>
        <p:spPr>
          <a:xfrm>
            <a:off x="505822" y="2222112"/>
            <a:ext cx="8136904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cap="all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Guidelines for requesting the floor and online participation IN the MEETING</a:t>
            </a:r>
            <a:endParaRPr lang="en-US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75" y="612906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 </a:t>
            </a: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D7EB5-E5F1-40EE-968D-9C922D78A75A}"/>
              </a:ext>
            </a:extLst>
          </p:cNvPr>
          <p:cNvSpPr txBox="1"/>
          <p:nvPr/>
        </p:nvSpPr>
        <p:spPr>
          <a:xfrm>
            <a:off x="505822" y="4581128"/>
            <a:ext cx="81369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25th Special Meeting of the Commission</a:t>
            </a:r>
            <a:endParaRPr lang="en-GB" sz="3200" i="1" dirty="0">
              <a:solidFill>
                <a:schemeClr val="tx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8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Hybrid format, 16-23 November 2026</a:t>
            </a:r>
          </a:p>
          <a:p>
            <a:endParaRPr lang="es-E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214D8-F146-460C-A1C3-9BE9064BFEF8}"/>
              </a:ext>
            </a:extLst>
          </p:cNvPr>
          <p:cNvSpPr txBox="1"/>
          <p:nvPr/>
        </p:nvSpPr>
        <p:spPr>
          <a:xfrm>
            <a:off x="6588224" y="141277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GEN_009/2026</a:t>
            </a:r>
          </a:p>
        </p:txBody>
      </p:sp>
    </p:spTree>
    <p:extLst>
      <p:ext uri="{BB962C8B-B14F-4D97-AF65-F5344CB8AC3E}">
        <p14:creationId xmlns:p14="http://schemas.microsoft.com/office/powerpoint/2010/main" val="301239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62074"/>
          </a:xfrm>
        </p:spPr>
        <p:txBody>
          <a:bodyPr>
            <a:noAutofit/>
          </a:bodyPr>
          <a:lstStyle/>
          <a:p>
            <a:pPr algn="l"/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Meeting logistics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FD5F1-A638-4309-A5A9-ECB7EBCEA475}"/>
              </a:ext>
            </a:extLst>
          </p:cNvPr>
          <p:cNvSpPr txBox="1"/>
          <p:nvPr/>
        </p:nvSpPr>
        <p:spPr>
          <a:xfrm>
            <a:off x="179512" y="1790514"/>
            <a:ext cx="802889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mbria" panose="02040503050406030204" pitchFamily="18" charset="0"/>
                <a:ea typeface="Cambria" panose="02040503050406030204" pitchFamily="18" charset="0"/>
              </a:rPr>
              <a:t>Meeting documents available </a:t>
            </a:r>
            <a:r>
              <a:rPr lang="en-GB" sz="1400" b="1" dirty="0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here</a:t>
            </a:r>
            <a:endParaRPr lang="en-GB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Observers’ documents available </a:t>
            </a:r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  <a:hlinkClick r:id="rId5"/>
              </a:rPr>
              <a:t>here</a:t>
            </a:r>
            <a:endParaRPr lang="en-U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Timetable (UTC/GMT +1, Spain time):</a:t>
            </a:r>
          </a:p>
          <a:p>
            <a:pPr marL="342900" lvl="0" indent="-342900">
              <a:lnSpc>
                <a:spcPts val="1400"/>
              </a:lnSpc>
              <a:spcAft>
                <a:spcPts val="144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Check document 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  <a:hlinkClick r:id="rId6"/>
              </a:rPr>
              <a:t>GEN_002</a:t>
            </a:r>
            <a:endParaRPr lang="en-US" sz="1400" b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>
              <a:spcAft>
                <a:spcPts val="600"/>
              </a:spcAft>
            </a:pPr>
            <a:endParaRPr lang="es-ES" sz="1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17F0E-8AED-D13D-0FC3-999504A741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752" b="-1"/>
          <a:stretch>
            <a:fillRect/>
          </a:stretch>
        </p:blipFill>
        <p:spPr>
          <a:xfrm>
            <a:off x="3419872" y="1763024"/>
            <a:ext cx="5307789" cy="1567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84362-5FC5-ED1B-5BC6-C9AF968CC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824" y="3388472"/>
            <a:ext cx="5832648" cy="23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2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62074"/>
          </a:xfrm>
        </p:spPr>
        <p:txBody>
          <a:bodyPr>
            <a:noAutofit/>
          </a:bodyPr>
          <a:lstStyle/>
          <a:p>
            <a:pPr algn="l"/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General guidelines for </a:t>
            </a:r>
            <a:r>
              <a:rPr lang="en-US" sz="40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panelists</a:t>
            </a:r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(1/2)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87524" y="1844824"/>
            <a:ext cx="70927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ZOOM invitation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are personal and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shall not be shared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with anyone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Ensure that the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name of your Delegation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followed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by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your name and surname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 appear in the name box (e.g. ICCAT Camille Manel)</a:t>
            </a: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Order of requests for access to the floor will be shown on the Zoom participants list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If you are </a:t>
            </a:r>
            <a:r>
              <a:rPr lang="en-GB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attending the meeting in-person</a:t>
            </a: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as a </a:t>
            </a:r>
            <a:r>
              <a:rPr lang="en-GB" sz="1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panelist</a:t>
            </a:r>
            <a:r>
              <a:rPr lang="en-GB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All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in-person participants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 who are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allowed to speak on behalf of their delegation 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should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 to ZOOM</a:t>
            </a: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, using the ZOOM personal invitation received by e-mail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Raise your hand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to request the floor by clicking the button              in the Toolbar and lower your hand when you finished</a:t>
            </a: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Make sure your </a:t>
            </a:r>
            <a:r>
              <a:rPr lang="en-GB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computer microphone is muted at all times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2C71AC-290E-203B-E8AA-8F7C6AEF0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5085184"/>
            <a:ext cx="494167" cy="419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E42A86-899D-AF47-327F-FB1B0D2AA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288" y="1988840"/>
            <a:ext cx="1902145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4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B500E4E-32A3-06D7-D1FD-714BDFCECC88}"/>
              </a:ext>
            </a:extLst>
          </p:cNvPr>
          <p:cNvGrpSpPr/>
          <p:nvPr/>
        </p:nvGrpSpPr>
        <p:grpSpPr>
          <a:xfrm>
            <a:off x="5076056" y="1630366"/>
            <a:ext cx="1944216" cy="984157"/>
            <a:chOff x="3648177" y="3828004"/>
            <a:chExt cx="2521783" cy="11504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2B7624-5DFA-550A-681E-74FA06E04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525" t="20601" r="36613" b="10801"/>
            <a:stretch/>
          </p:blipFill>
          <p:spPr>
            <a:xfrm>
              <a:off x="5160344" y="3828004"/>
              <a:ext cx="1009616" cy="1150493"/>
            </a:xfrm>
            <a:prstGeom prst="rect">
              <a:avLst/>
            </a:prstGeom>
          </p:spPr>
        </p:pic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93B39435-56C7-D847-145C-8A871A50616D}"/>
                </a:ext>
              </a:extLst>
            </p:cNvPr>
            <p:cNvSpPr/>
            <p:nvPr/>
          </p:nvSpPr>
          <p:spPr>
            <a:xfrm rot="16200000">
              <a:off x="4188691" y="4093656"/>
              <a:ext cx="130831" cy="121185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62074"/>
          </a:xfrm>
        </p:spPr>
        <p:txBody>
          <a:bodyPr>
            <a:noAutofit/>
          </a:bodyPr>
          <a:lstStyle/>
          <a:p>
            <a:pPr algn="l"/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General guidelines for </a:t>
            </a:r>
            <a:r>
              <a:rPr lang="en-US" sz="40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panelists</a:t>
            </a:r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(2/2)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87524" y="1772816"/>
            <a:ext cx="8568952" cy="4550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5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If you are </a:t>
            </a:r>
            <a:r>
              <a:rPr lang="en-GB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attending the meeting online</a:t>
            </a:r>
            <a:r>
              <a:rPr lang="en-GB" sz="15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as a panellist :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Using a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microphone headset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is recommended 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Make sure that the microphone is turned on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only once the Chair has given you the floor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Turn off all sound notifications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(Skype, WhatsApp, emails, etc.) while attending the meeting and ensure that you are in a place with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no background noise or echo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Maintain your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microphone muted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video camera inactive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unless speaking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Once the Chair gives you the floor, unmute your microphone, turn on your camera (helps interpreters) and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speak slowly</a:t>
            </a:r>
          </a:p>
          <a:p>
            <a:pPr marL="285750" indent="-104775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500" b="1" dirty="0">
                <a:latin typeface="Cambria" panose="02040503050406030204" pitchFamily="18" charset="0"/>
                <a:ea typeface="Cambria" panose="02040503050406030204" pitchFamily="18" charset="0"/>
              </a:rPr>
              <a:t>Lower your hand </a:t>
            </a:r>
            <a:r>
              <a:rPr lang="en-US" sz="1500" dirty="0">
                <a:latin typeface="Cambria" panose="02040503050406030204" pitchFamily="18" charset="0"/>
                <a:ea typeface="Cambria" panose="02040503050406030204" pitchFamily="18" charset="0"/>
              </a:rPr>
              <a:t>by clicking the button              in the Toolbar when you finished</a:t>
            </a: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Under               in the interpretation feature	   choose your language of preference from English, French, Spanish and Arabic </a:t>
            </a:r>
          </a:p>
          <a:p>
            <a:pPr marL="285750" indent="-1079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You may mute the original audio (optional)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F50687-A08A-E018-BF64-8FDE83A13C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325" t="94444" r="26375"/>
          <a:stretch/>
        </p:blipFill>
        <p:spPr>
          <a:xfrm>
            <a:off x="4259351" y="5340849"/>
            <a:ext cx="792088" cy="3929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49C080-3B99-7944-5C3B-65303DA9B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4924878"/>
            <a:ext cx="494167" cy="419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6C812D-C65F-8CC6-3F2F-81AB51969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5204592"/>
            <a:ext cx="526544" cy="4627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977362-5431-F6EA-2527-C7736105B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9351" y="5714441"/>
            <a:ext cx="1364756" cy="7323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7C516F-D902-7BFC-4B74-C3010190EE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554608"/>
            <a:ext cx="9144000" cy="3984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FC53170-4814-AEAE-79F4-050D58D1C1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6942" y="3429000"/>
            <a:ext cx="1675538" cy="52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0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9870"/>
            <a:ext cx="9144000" cy="562074"/>
          </a:xfrm>
        </p:spPr>
        <p:txBody>
          <a:bodyPr>
            <a:noAutofit/>
          </a:bodyPr>
          <a:lstStyle/>
          <a:p>
            <a:r>
              <a:rPr lang="en-US" sz="36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General guidelines other online participants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51520" y="1781944"/>
            <a:ext cx="8568952" cy="394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Access the meeting preferably with the official Zoom client (the web client has some limitations)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Ensure that the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name of your Delegation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 followed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by your name and surname appears in the name box (e.g. ICCAT Camille Manel).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Please note that </a:t>
            </a:r>
            <a:r>
              <a:rPr lang="en-GB" sz="1500" b="1" dirty="0">
                <a:latin typeface="Cambria" panose="02040503050406030204" pitchFamily="18" charset="0"/>
                <a:ea typeface="Cambria" panose="02040503050406030204" pitchFamily="18" charset="0"/>
              </a:rPr>
              <a:t>you will not have access to the floor </a:t>
            </a:r>
            <a:r>
              <a:rPr lang="en-GB" sz="1500" dirty="0">
                <a:latin typeface="Cambria" panose="02040503050406030204" pitchFamily="18" charset="0"/>
                <a:ea typeface="Cambria" panose="02040503050406030204" pitchFamily="18" charset="0"/>
              </a:rPr>
              <a:t>(to speak) but will have access to other ZOOM features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Under               in the interpretation feature	     choose your language of preference from English, French, Spanish and Arabic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Cambria" panose="02040503050406030204" pitchFamily="18" charset="0"/>
                <a:ea typeface="Cambria" panose="02040503050406030204" pitchFamily="18" charset="0"/>
              </a:rPr>
              <a:t>You may mute the original audio (optional)</a:t>
            </a:r>
            <a:endParaRPr lang="en-GB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CA99CA-8A06-D115-2370-8776CFE1C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25" t="94444" r="26375"/>
          <a:stretch/>
        </p:blipFill>
        <p:spPr>
          <a:xfrm>
            <a:off x="4290647" y="4206753"/>
            <a:ext cx="792088" cy="392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8480D-3BCD-F4BF-4141-49CB07EAE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4204027"/>
            <a:ext cx="526544" cy="462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544D4-9122-747A-28F7-385B87D6B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9622" y="4681669"/>
            <a:ext cx="1364756" cy="7323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FC0D3B-582F-A0C7-0D51-180B318F3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644304"/>
            <a:ext cx="9144000" cy="3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323528" y="1892455"/>
            <a:ext cx="8568952" cy="281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Chats may be sent to everyone or to specific delegates 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Chats may not get an answer and may not be formally incorporated into the report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Often good to type a comment that has been made verbally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Very good for offering text suggestions - but please follow with a verbal comment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Useful for agreement or disagreement (yes/no) parallel discussions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Be aware that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all chats will be recorded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D9D2A2-4811-438D-91D3-2587DF64351B}"/>
              </a:ext>
            </a:extLst>
          </p:cNvPr>
          <p:cNvSpPr txBox="1">
            <a:spLocks/>
          </p:cNvSpPr>
          <p:nvPr/>
        </p:nvSpPr>
        <p:spPr>
          <a:xfrm>
            <a:off x="0" y="1143000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Chat</a:t>
            </a:r>
          </a:p>
        </p:txBody>
      </p:sp>
    </p:spTree>
    <p:extLst>
      <p:ext uri="{BB962C8B-B14F-4D97-AF65-F5344CB8AC3E}">
        <p14:creationId xmlns:p14="http://schemas.microsoft.com/office/powerpoint/2010/main" val="166482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2750"/>
            <a:ext cx="9209750" cy="562074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</a:t>
            </a:r>
            <a:r>
              <a:rPr lang="en-US" sz="4000" i="1" dirty="0" err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Rapporteuring</a:t>
            </a:r>
            <a:r>
              <a:rPr lang="en-U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/ Report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348880"/>
            <a:ext cx="8136905" cy="3168352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Take notes during the session</a:t>
            </a:r>
          </a:p>
          <a:p>
            <a:pPr marL="514350" indent="-514350">
              <a:buAutoNum type="arabicParenR"/>
            </a:pP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Once the meeting is closed, the draft report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must be provided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the Chair and Secretariat, as soon as possible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 descr="img03">
            <a:extLst>
              <a:ext uri="{FF2B5EF4-FFF2-40B4-BE49-F238E27FC236}">
                <a16:creationId xmlns:a16="http://schemas.microsoft.com/office/drawing/2014/main" id="{7157074D-CA40-4E41-BB0F-DF60202CC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1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0" y="1124744"/>
            <a:ext cx="9442894" cy="720080"/>
          </a:xfrm>
        </p:spPr>
        <p:txBody>
          <a:bodyPr>
            <a:normAutofit/>
          </a:bodyPr>
          <a:lstStyle/>
          <a:p>
            <a:pPr algn="l"/>
            <a:r>
              <a:rPr lang="en-US" sz="36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Guidelines for Observers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910649-D959-4D7B-A199-B7149FEF9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Any eligible </a:t>
            </a:r>
            <a:r>
              <a:rPr lang="en-US" altLang="ja-JP" sz="2200" b="1" dirty="0">
                <a:latin typeface="Cambria" panose="02040503050406030204" pitchFamily="18" charset="0"/>
                <a:ea typeface="Cambria" panose="02040503050406030204" pitchFamily="18" charset="0"/>
              </a:rPr>
              <a:t>Observers</a:t>
            </a: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 admitted to the meeting may: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attend meeting sessions, but </a:t>
            </a:r>
            <a:r>
              <a:rPr lang="en-US" altLang="ja-JP" sz="2200" b="1" dirty="0">
                <a:latin typeface="Cambria" panose="02040503050406030204" pitchFamily="18" charset="0"/>
                <a:ea typeface="Cambria" panose="02040503050406030204" pitchFamily="18" charset="0"/>
              </a:rPr>
              <a:t>cannot vote</a:t>
            </a: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make </a:t>
            </a:r>
            <a:r>
              <a:rPr lang="en-US" altLang="ja-JP" sz="2200" b="1" dirty="0">
                <a:latin typeface="Cambria" panose="02040503050406030204" pitchFamily="18" charset="0"/>
                <a:ea typeface="Cambria" panose="02040503050406030204" pitchFamily="18" charset="0"/>
              </a:rPr>
              <a:t>oral statements during the meeting </a:t>
            </a: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upon invitation from the Chair;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distribute documents at the meeting through the Secretariat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, to be posted on the meeting documents webpage</a:t>
            </a: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n-US" altLang="ja-JP" sz="2200" dirty="0">
                <a:latin typeface="Cambria" panose="02040503050406030204" pitchFamily="18" charset="0"/>
                <a:ea typeface="Cambria" panose="02040503050406030204" pitchFamily="18" charset="0"/>
              </a:rPr>
              <a:t>engage in other activities, as appropriate and as </a:t>
            </a:r>
            <a:r>
              <a:rPr lang="en-US" altLang="ja-JP" sz="2200" b="1" dirty="0">
                <a:latin typeface="Cambria" panose="02040503050406030204" pitchFamily="18" charset="0"/>
                <a:ea typeface="Cambria" panose="02040503050406030204" pitchFamily="18" charset="0"/>
              </a:rPr>
              <a:t>approved by the Chair.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endParaRPr lang="en-US" altLang="ja-JP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2" descr="img03">
            <a:extLst>
              <a:ext uri="{FF2B5EF4-FFF2-40B4-BE49-F238E27FC236}">
                <a16:creationId xmlns:a16="http://schemas.microsoft.com/office/drawing/2014/main" id="{0B88A657-8031-4BD9-9A39-CB8CCD7A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89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5077</TotalTime>
  <Words>621</Words>
  <Application>Microsoft Office PowerPoint</Application>
  <PresentationFormat>On-screen Show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Symbol</vt:lpstr>
      <vt:lpstr>Wingdings</vt:lpstr>
      <vt:lpstr>Office Theme</vt:lpstr>
      <vt:lpstr>PowerPoint Presentation</vt:lpstr>
      <vt:lpstr>1. Meeting logistics</vt:lpstr>
      <vt:lpstr>2. General guidelines for panelists (1/2)</vt:lpstr>
      <vt:lpstr>2. General guidelines for panelists (2/2)</vt:lpstr>
      <vt:lpstr>3. General guidelines other online participants</vt:lpstr>
      <vt:lpstr>PowerPoint Presentation</vt:lpstr>
      <vt:lpstr>5. Rapporteuring / Report requests</vt:lpstr>
      <vt:lpstr>6. Guidelines for Observers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miguel.santos@iccat.int</dc:creator>
  <cp:lastModifiedBy>Rebecca Campoy</cp:lastModifiedBy>
  <cp:revision>766</cp:revision>
  <dcterms:created xsi:type="dcterms:W3CDTF">2011-11-28T05:34:07Z</dcterms:created>
  <dcterms:modified xsi:type="dcterms:W3CDTF">2026-10-06T08:48:31Z</dcterms:modified>
</cp:coreProperties>
</file>