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25" r:id="rId1"/>
  </p:sldMasterIdLst>
  <p:sldIdLst>
    <p:sldId id="256" r:id="rId2"/>
    <p:sldId id="257" r:id="rId3"/>
    <p:sldId id="258" r:id="rId4"/>
    <p:sldId id="259" r:id="rId5"/>
    <p:sldId id="260" r:id="rId6"/>
    <p:sldId id="264" r:id="rId7"/>
    <p:sldId id="261" r:id="rId8"/>
    <p:sldId id="262"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보통 스타일 2 - 강조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보통 스타일 2 - 강조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16D9F66E-5EB9-4882-86FB-DCBF35E3C3E4}" styleName="보통 스타일 4 - 강조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75" autoAdjust="0"/>
    <p:restoredTop sz="94660"/>
  </p:normalViewPr>
  <p:slideViewPr>
    <p:cSldViewPr snapToGrid="0">
      <p:cViewPr varScale="1">
        <p:scale>
          <a:sx n="104" d="100"/>
          <a:sy n="104" d="100"/>
        </p:scale>
        <p:origin x="1133" y="77"/>
      </p:cViewPr>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hristine Peyre" userId="d3a16b5d-5912-46e2-81d7-18247e152760" providerId="ADAL" clId="{27BB3BBC-C520-45E7-B359-5BFC5E905903}"/>
    <pc:docChg chg="modSld">
      <pc:chgData name="Christine Peyre" userId="d3a16b5d-5912-46e2-81d7-18247e152760" providerId="ADAL" clId="{27BB3BBC-C520-45E7-B359-5BFC5E905903}" dt="2025-11-20T08:17:25.673" v="6" actId="14100"/>
      <pc:docMkLst>
        <pc:docMk/>
      </pc:docMkLst>
      <pc:sldChg chg="modSp mod">
        <pc:chgData name="Christine Peyre" userId="d3a16b5d-5912-46e2-81d7-18247e152760" providerId="ADAL" clId="{27BB3BBC-C520-45E7-B359-5BFC5E905903}" dt="2025-11-20T08:17:25.673" v="6" actId="14100"/>
        <pc:sldMkLst>
          <pc:docMk/>
          <pc:sldMk cId="1956487264" sldId="256"/>
        </pc:sldMkLst>
        <pc:spChg chg="mod">
          <ac:chgData name="Christine Peyre" userId="d3a16b5d-5912-46e2-81d7-18247e152760" providerId="ADAL" clId="{27BB3BBC-C520-45E7-B359-5BFC5E905903}" dt="2025-11-20T08:17:25.673" v="6" actId="14100"/>
          <ac:spMkLst>
            <pc:docMk/>
            <pc:sldMk cId="1956487264" sldId="256"/>
            <ac:spMk id="4" creationId="{BC1D2ACF-E80C-145B-513A-68BBBFBE7371}"/>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제목 슬라이드">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ko-KR" altLang="en-US"/>
              <a:t>마스터 제목 스타일 편집</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ko-KR" altLang="en-US"/>
              <a:t>클릭하여 마스터 부제목 스타일 편집</a:t>
            </a:r>
            <a:endParaRPr lang="en-US" dirty="0"/>
          </a:p>
        </p:txBody>
      </p:sp>
      <p:sp>
        <p:nvSpPr>
          <p:cNvPr id="4" name="Date Placeholder 3"/>
          <p:cNvSpPr>
            <a:spLocks noGrp="1"/>
          </p:cNvSpPr>
          <p:nvPr>
            <p:ph type="dt" sz="half" idx="10"/>
          </p:nvPr>
        </p:nvSpPr>
        <p:spPr/>
        <p:txBody>
          <a:bodyPr/>
          <a:lstStyle/>
          <a:p>
            <a:fld id="{E3637E0C-A2F4-491A-BF1A-ED1E0104D23F}" type="datetimeFigureOut">
              <a:rPr lang="ko-KR" altLang="en-US" smtClean="0"/>
              <a:t>2025-11-20</a:t>
            </a:fld>
            <a:endParaRPr lang="ko-KR" altLang="en-US"/>
          </a:p>
        </p:txBody>
      </p:sp>
      <p:sp>
        <p:nvSpPr>
          <p:cNvPr id="5" name="Footer Placeholder 4"/>
          <p:cNvSpPr>
            <a:spLocks noGrp="1"/>
          </p:cNvSpPr>
          <p:nvPr>
            <p:ph type="ftr" sz="quarter" idx="11"/>
          </p:nvPr>
        </p:nvSpPr>
        <p:spPr/>
        <p:txBody>
          <a:bodyPr/>
          <a:lstStyle/>
          <a:p>
            <a:endParaRPr lang="ko-KR" altLang="en-US"/>
          </a:p>
        </p:txBody>
      </p:sp>
      <p:sp>
        <p:nvSpPr>
          <p:cNvPr id="6" name="Slide Number Placeholder 5"/>
          <p:cNvSpPr>
            <a:spLocks noGrp="1"/>
          </p:cNvSpPr>
          <p:nvPr>
            <p:ph type="sldNum" sz="quarter" idx="12"/>
          </p:nvPr>
        </p:nvSpPr>
        <p:spPr/>
        <p:txBody>
          <a:bodyPr/>
          <a:lstStyle/>
          <a:p>
            <a:fld id="{E3F44F9B-2FF4-4FDE-BFE5-DB33DE4FCA12}" type="slidenum">
              <a:rPr lang="ko-KR" altLang="en-US" smtClean="0"/>
              <a:t>‹#›</a:t>
            </a:fld>
            <a:endParaRPr lang="ko-KR" alt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20186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제목 및 세로 텍스트">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ko-KR" altLang="en-US"/>
              <a:t>마스터 제목 스타일 편집</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ko-KR" altLang="en-US"/>
              <a:t>마스터 텍스트 스타일 편집</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dirty="0"/>
          </a:p>
        </p:txBody>
      </p:sp>
      <p:sp>
        <p:nvSpPr>
          <p:cNvPr id="4" name="Date Placeholder 3"/>
          <p:cNvSpPr>
            <a:spLocks noGrp="1"/>
          </p:cNvSpPr>
          <p:nvPr>
            <p:ph type="dt" sz="half" idx="10"/>
          </p:nvPr>
        </p:nvSpPr>
        <p:spPr/>
        <p:txBody>
          <a:bodyPr/>
          <a:lstStyle/>
          <a:p>
            <a:fld id="{E3637E0C-A2F4-491A-BF1A-ED1E0104D23F}" type="datetimeFigureOut">
              <a:rPr lang="ko-KR" altLang="en-US" smtClean="0"/>
              <a:t>2025-11-20</a:t>
            </a:fld>
            <a:endParaRPr lang="ko-KR" altLang="en-US"/>
          </a:p>
        </p:txBody>
      </p:sp>
      <p:sp>
        <p:nvSpPr>
          <p:cNvPr id="5" name="Footer Placeholder 4"/>
          <p:cNvSpPr>
            <a:spLocks noGrp="1"/>
          </p:cNvSpPr>
          <p:nvPr>
            <p:ph type="ftr" sz="quarter" idx="11"/>
          </p:nvPr>
        </p:nvSpPr>
        <p:spPr/>
        <p:txBody>
          <a:bodyPr/>
          <a:lstStyle/>
          <a:p>
            <a:endParaRPr lang="ko-KR" altLang="en-US"/>
          </a:p>
        </p:txBody>
      </p:sp>
      <p:sp>
        <p:nvSpPr>
          <p:cNvPr id="6" name="Slide Number Placeholder 5"/>
          <p:cNvSpPr>
            <a:spLocks noGrp="1"/>
          </p:cNvSpPr>
          <p:nvPr>
            <p:ph type="sldNum" sz="quarter" idx="12"/>
          </p:nvPr>
        </p:nvSpPr>
        <p:spPr/>
        <p:txBody>
          <a:bodyPr/>
          <a:lstStyle/>
          <a:p>
            <a:fld id="{E3F44F9B-2FF4-4FDE-BFE5-DB33DE4FCA12}" type="slidenum">
              <a:rPr lang="ko-KR" altLang="en-US" smtClean="0"/>
              <a:t>‹#›</a:t>
            </a:fld>
            <a:endParaRPr lang="ko-KR" altLang="en-US"/>
          </a:p>
        </p:txBody>
      </p:sp>
    </p:spTree>
    <p:extLst>
      <p:ext uri="{BB962C8B-B14F-4D97-AF65-F5344CB8AC3E}">
        <p14:creationId xmlns:p14="http://schemas.microsoft.com/office/powerpoint/2010/main" val="15540162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세로 제목 및 텍스트">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ko-KR" altLang="en-US"/>
              <a:t>마스터 제목 스타일 편집</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ko-KR" altLang="en-US"/>
              <a:t>마스터 텍스트 스타일 편집</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dirty="0"/>
          </a:p>
        </p:txBody>
      </p:sp>
      <p:sp>
        <p:nvSpPr>
          <p:cNvPr id="4" name="Date Placeholder 3"/>
          <p:cNvSpPr>
            <a:spLocks noGrp="1"/>
          </p:cNvSpPr>
          <p:nvPr>
            <p:ph type="dt" sz="half" idx="10"/>
          </p:nvPr>
        </p:nvSpPr>
        <p:spPr/>
        <p:txBody>
          <a:bodyPr/>
          <a:lstStyle/>
          <a:p>
            <a:fld id="{E3637E0C-A2F4-491A-BF1A-ED1E0104D23F}" type="datetimeFigureOut">
              <a:rPr lang="ko-KR" altLang="en-US" smtClean="0"/>
              <a:t>2025-11-20</a:t>
            </a:fld>
            <a:endParaRPr lang="ko-KR" altLang="en-US"/>
          </a:p>
        </p:txBody>
      </p:sp>
      <p:sp>
        <p:nvSpPr>
          <p:cNvPr id="5" name="Footer Placeholder 4"/>
          <p:cNvSpPr>
            <a:spLocks noGrp="1"/>
          </p:cNvSpPr>
          <p:nvPr>
            <p:ph type="ftr" sz="quarter" idx="11"/>
          </p:nvPr>
        </p:nvSpPr>
        <p:spPr/>
        <p:txBody>
          <a:bodyPr/>
          <a:lstStyle/>
          <a:p>
            <a:endParaRPr lang="ko-KR" altLang="en-US"/>
          </a:p>
        </p:txBody>
      </p:sp>
      <p:sp>
        <p:nvSpPr>
          <p:cNvPr id="6" name="Slide Number Placeholder 5"/>
          <p:cNvSpPr>
            <a:spLocks noGrp="1"/>
          </p:cNvSpPr>
          <p:nvPr>
            <p:ph type="sldNum" sz="quarter" idx="12"/>
          </p:nvPr>
        </p:nvSpPr>
        <p:spPr/>
        <p:txBody>
          <a:bodyPr/>
          <a:lstStyle/>
          <a:p>
            <a:fld id="{E3F44F9B-2FF4-4FDE-BFE5-DB33DE4FCA12}" type="slidenum">
              <a:rPr lang="ko-KR" altLang="en-US" smtClean="0"/>
              <a:t>‹#›</a:t>
            </a:fld>
            <a:endParaRPr lang="ko-KR" altLang="en-US"/>
          </a:p>
        </p:txBody>
      </p:sp>
    </p:spTree>
    <p:extLst>
      <p:ext uri="{BB962C8B-B14F-4D97-AF65-F5344CB8AC3E}">
        <p14:creationId xmlns:p14="http://schemas.microsoft.com/office/powerpoint/2010/main" val="8103929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제목 및 내용">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ko-KR" altLang="en-US"/>
              <a:t>마스터 제목 스타일 편집</a:t>
            </a:r>
            <a:endParaRPr lang="en-US" dirty="0"/>
          </a:p>
        </p:txBody>
      </p:sp>
      <p:sp>
        <p:nvSpPr>
          <p:cNvPr id="3" name="Content Placeholder 2"/>
          <p:cNvSpPr>
            <a:spLocks noGrp="1"/>
          </p:cNvSpPr>
          <p:nvPr>
            <p:ph idx="1"/>
          </p:nvPr>
        </p:nvSpPr>
        <p:spPr/>
        <p:txBody>
          <a:bodyPr/>
          <a:lstStyle/>
          <a:p>
            <a:pPr lvl="0"/>
            <a:r>
              <a:rPr lang="ko-KR" altLang="en-US"/>
              <a:t>마스터 텍스트 스타일 편집</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dirty="0"/>
          </a:p>
        </p:txBody>
      </p:sp>
      <p:sp>
        <p:nvSpPr>
          <p:cNvPr id="4" name="Date Placeholder 3"/>
          <p:cNvSpPr>
            <a:spLocks noGrp="1"/>
          </p:cNvSpPr>
          <p:nvPr>
            <p:ph type="dt" sz="half" idx="10"/>
          </p:nvPr>
        </p:nvSpPr>
        <p:spPr/>
        <p:txBody>
          <a:bodyPr/>
          <a:lstStyle/>
          <a:p>
            <a:fld id="{E3637E0C-A2F4-491A-BF1A-ED1E0104D23F}" type="datetimeFigureOut">
              <a:rPr lang="ko-KR" altLang="en-US" smtClean="0"/>
              <a:t>2025-11-20</a:t>
            </a:fld>
            <a:endParaRPr lang="ko-KR" altLang="en-US"/>
          </a:p>
        </p:txBody>
      </p:sp>
      <p:sp>
        <p:nvSpPr>
          <p:cNvPr id="5" name="Footer Placeholder 4"/>
          <p:cNvSpPr>
            <a:spLocks noGrp="1"/>
          </p:cNvSpPr>
          <p:nvPr>
            <p:ph type="ftr" sz="quarter" idx="11"/>
          </p:nvPr>
        </p:nvSpPr>
        <p:spPr/>
        <p:txBody>
          <a:bodyPr/>
          <a:lstStyle/>
          <a:p>
            <a:endParaRPr lang="ko-KR" altLang="en-US"/>
          </a:p>
        </p:txBody>
      </p:sp>
      <p:sp>
        <p:nvSpPr>
          <p:cNvPr id="6" name="Slide Number Placeholder 5"/>
          <p:cNvSpPr>
            <a:spLocks noGrp="1"/>
          </p:cNvSpPr>
          <p:nvPr>
            <p:ph type="sldNum" sz="quarter" idx="12"/>
          </p:nvPr>
        </p:nvSpPr>
        <p:spPr/>
        <p:txBody>
          <a:bodyPr/>
          <a:lstStyle/>
          <a:p>
            <a:fld id="{E3F44F9B-2FF4-4FDE-BFE5-DB33DE4FCA12}" type="slidenum">
              <a:rPr lang="ko-KR" altLang="en-US" smtClean="0"/>
              <a:t>‹#›</a:t>
            </a:fld>
            <a:endParaRPr lang="ko-KR" altLang="en-US"/>
          </a:p>
        </p:txBody>
      </p:sp>
    </p:spTree>
    <p:extLst>
      <p:ext uri="{BB962C8B-B14F-4D97-AF65-F5344CB8AC3E}">
        <p14:creationId xmlns:p14="http://schemas.microsoft.com/office/powerpoint/2010/main" val="40278971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구역 머리글">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ko-KR" altLang="en-US"/>
              <a:t>마스터 제목 스타일 편집</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ko-KR" altLang="en-US"/>
              <a:t>마스터 텍스트 스타일 편집</a:t>
            </a:r>
          </a:p>
        </p:txBody>
      </p:sp>
      <p:sp>
        <p:nvSpPr>
          <p:cNvPr id="4" name="Date Placeholder 3"/>
          <p:cNvSpPr>
            <a:spLocks noGrp="1"/>
          </p:cNvSpPr>
          <p:nvPr>
            <p:ph type="dt" sz="half" idx="10"/>
          </p:nvPr>
        </p:nvSpPr>
        <p:spPr/>
        <p:txBody>
          <a:bodyPr/>
          <a:lstStyle/>
          <a:p>
            <a:fld id="{E3637E0C-A2F4-491A-BF1A-ED1E0104D23F}" type="datetimeFigureOut">
              <a:rPr lang="ko-KR" altLang="en-US" smtClean="0"/>
              <a:t>2025-11-20</a:t>
            </a:fld>
            <a:endParaRPr lang="ko-KR" altLang="en-US"/>
          </a:p>
        </p:txBody>
      </p:sp>
      <p:sp>
        <p:nvSpPr>
          <p:cNvPr id="5" name="Footer Placeholder 4"/>
          <p:cNvSpPr>
            <a:spLocks noGrp="1"/>
          </p:cNvSpPr>
          <p:nvPr>
            <p:ph type="ftr" sz="quarter" idx="11"/>
          </p:nvPr>
        </p:nvSpPr>
        <p:spPr/>
        <p:txBody>
          <a:bodyPr/>
          <a:lstStyle/>
          <a:p>
            <a:endParaRPr lang="ko-KR" altLang="en-US"/>
          </a:p>
        </p:txBody>
      </p:sp>
      <p:sp>
        <p:nvSpPr>
          <p:cNvPr id="6" name="Slide Number Placeholder 5"/>
          <p:cNvSpPr>
            <a:spLocks noGrp="1"/>
          </p:cNvSpPr>
          <p:nvPr>
            <p:ph type="sldNum" sz="quarter" idx="12"/>
          </p:nvPr>
        </p:nvSpPr>
        <p:spPr/>
        <p:txBody>
          <a:bodyPr/>
          <a:lstStyle/>
          <a:p>
            <a:fld id="{E3F44F9B-2FF4-4FDE-BFE5-DB33DE4FCA12}" type="slidenum">
              <a:rPr lang="ko-KR" altLang="en-US" smtClean="0"/>
              <a:t>‹#›</a:t>
            </a:fld>
            <a:endParaRPr lang="ko-KR" alt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847320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콘텐츠 2개">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ko-KR" altLang="en-US"/>
              <a:t>마스터 제목 스타일 편집</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ko-KR" altLang="en-US"/>
              <a:t>마스터 텍스트 스타일 편집</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ko-KR" altLang="en-US"/>
              <a:t>마스터 텍스트 스타일 편집</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dirty="0"/>
          </a:p>
        </p:txBody>
      </p:sp>
      <p:sp>
        <p:nvSpPr>
          <p:cNvPr id="5" name="Date Placeholder 4"/>
          <p:cNvSpPr>
            <a:spLocks noGrp="1"/>
          </p:cNvSpPr>
          <p:nvPr>
            <p:ph type="dt" sz="half" idx="10"/>
          </p:nvPr>
        </p:nvSpPr>
        <p:spPr/>
        <p:txBody>
          <a:bodyPr/>
          <a:lstStyle/>
          <a:p>
            <a:fld id="{E3637E0C-A2F4-491A-BF1A-ED1E0104D23F}" type="datetimeFigureOut">
              <a:rPr lang="ko-KR" altLang="en-US" smtClean="0"/>
              <a:t>2025-11-20</a:t>
            </a:fld>
            <a:endParaRPr lang="ko-KR" altLang="en-US"/>
          </a:p>
        </p:txBody>
      </p:sp>
      <p:sp>
        <p:nvSpPr>
          <p:cNvPr id="6" name="Footer Placeholder 5"/>
          <p:cNvSpPr>
            <a:spLocks noGrp="1"/>
          </p:cNvSpPr>
          <p:nvPr>
            <p:ph type="ftr" sz="quarter" idx="11"/>
          </p:nvPr>
        </p:nvSpPr>
        <p:spPr/>
        <p:txBody>
          <a:bodyPr/>
          <a:lstStyle/>
          <a:p>
            <a:endParaRPr lang="ko-KR" altLang="en-US"/>
          </a:p>
        </p:txBody>
      </p:sp>
      <p:sp>
        <p:nvSpPr>
          <p:cNvPr id="7" name="Slide Number Placeholder 6"/>
          <p:cNvSpPr>
            <a:spLocks noGrp="1"/>
          </p:cNvSpPr>
          <p:nvPr>
            <p:ph type="sldNum" sz="quarter" idx="12"/>
          </p:nvPr>
        </p:nvSpPr>
        <p:spPr/>
        <p:txBody>
          <a:bodyPr/>
          <a:lstStyle/>
          <a:p>
            <a:fld id="{E3F44F9B-2FF4-4FDE-BFE5-DB33DE4FCA12}" type="slidenum">
              <a:rPr lang="ko-KR" altLang="en-US" smtClean="0"/>
              <a:t>‹#›</a:t>
            </a:fld>
            <a:endParaRPr lang="ko-KR" altLang="en-US"/>
          </a:p>
        </p:txBody>
      </p:sp>
    </p:spTree>
    <p:extLst>
      <p:ext uri="{BB962C8B-B14F-4D97-AF65-F5344CB8AC3E}">
        <p14:creationId xmlns:p14="http://schemas.microsoft.com/office/powerpoint/2010/main" val="38343096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비교">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ko-KR" altLang="en-US"/>
              <a:t>마스터 제목 스타일 편집</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ko-KR" altLang="en-US"/>
              <a:t>마스터 텍스트 스타일 편집</a:t>
            </a:r>
          </a:p>
        </p:txBody>
      </p:sp>
      <p:sp>
        <p:nvSpPr>
          <p:cNvPr id="4" name="Content Placeholder 3"/>
          <p:cNvSpPr>
            <a:spLocks noGrp="1"/>
          </p:cNvSpPr>
          <p:nvPr>
            <p:ph sz="half" idx="2"/>
          </p:nvPr>
        </p:nvSpPr>
        <p:spPr>
          <a:xfrm>
            <a:off x="1097280" y="2582334"/>
            <a:ext cx="4937760" cy="3378200"/>
          </a:xfrm>
        </p:spPr>
        <p:txBody>
          <a:bodyPr/>
          <a:lstStyle/>
          <a:p>
            <a:pPr lvl="0"/>
            <a:r>
              <a:rPr lang="ko-KR" altLang="en-US"/>
              <a:t>마스터 텍스트 스타일 편집</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ko-KR" altLang="en-US"/>
              <a:t>마스터 텍스트 스타일 편집</a:t>
            </a:r>
          </a:p>
        </p:txBody>
      </p:sp>
      <p:sp>
        <p:nvSpPr>
          <p:cNvPr id="6" name="Content Placeholder 5"/>
          <p:cNvSpPr>
            <a:spLocks noGrp="1"/>
          </p:cNvSpPr>
          <p:nvPr>
            <p:ph sz="quarter" idx="4"/>
          </p:nvPr>
        </p:nvSpPr>
        <p:spPr>
          <a:xfrm>
            <a:off x="6217920" y="2582334"/>
            <a:ext cx="4937760" cy="3378200"/>
          </a:xfrm>
        </p:spPr>
        <p:txBody>
          <a:bodyPr/>
          <a:lstStyle/>
          <a:p>
            <a:pPr lvl="0"/>
            <a:r>
              <a:rPr lang="ko-KR" altLang="en-US"/>
              <a:t>마스터 텍스트 스타일 편집</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dirty="0"/>
          </a:p>
        </p:txBody>
      </p:sp>
      <p:sp>
        <p:nvSpPr>
          <p:cNvPr id="7" name="Date Placeholder 6"/>
          <p:cNvSpPr>
            <a:spLocks noGrp="1"/>
          </p:cNvSpPr>
          <p:nvPr>
            <p:ph type="dt" sz="half" idx="10"/>
          </p:nvPr>
        </p:nvSpPr>
        <p:spPr/>
        <p:txBody>
          <a:bodyPr/>
          <a:lstStyle/>
          <a:p>
            <a:fld id="{E3637E0C-A2F4-491A-BF1A-ED1E0104D23F}" type="datetimeFigureOut">
              <a:rPr lang="ko-KR" altLang="en-US" smtClean="0"/>
              <a:t>2025-11-20</a:t>
            </a:fld>
            <a:endParaRPr lang="ko-KR" altLang="en-US"/>
          </a:p>
        </p:txBody>
      </p:sp>
      <p:sp>
        <p:nvSpPr>
          <p:cNvPr id="8" name="Footer Placeholder 7"/>
          <p:cNvSpPr>
            <a:spLocks noGrp="1"/>
          </p:cNvSpPr>
          <p:nvPr>
            <p:ph type="ftr" sz="quarter" idx="11"/>
          </p:nvPr>
        </p:nvSpPr>
        <p:spPr/>
        <p:txBody>
          <a:bodyPr/>
          <a:lstStyle/>
          <a:p>
            <a:endParaRPr lang="ko-KR" altLang="en-US"/>
          </a:p>
        </p:txBody>
      </p:sp>
      <p:sp>
        <p:nvSpPr>
          <p:cNvPr id="9" name="Slide Number Placeholder 8"/>
          <p:cNvSpPr>
            <a:spLocks noGrp="1"/>
          </p:cNvSpPr>
          <p:nvPr>
            <p:ph type="sldNum" sz="quarter" idx="12"/>
          </p:nvPr>
        </p:nvSpPr>
        <p:spPr/>
        <p:txBody>
          <a:bodyPr/>
          <a:lstStyle/>
          <a:p>
            <a:fld id="{E3F44F9B-2FF4-4FDE-BFE5-DB33DE4FCA12}" type="slidenum">
              <a:rPr lang="ko-KR" altLang="en-US" smtClean="0"/>
              <a:t>‹#›</a:t>
            </a:fld>
            <a:endParaRPr lang="ko-KR" altLang="en-US"/>
          </a:p>
        </p:txBody>
      </p:sp>
    </p:spTree>
    <p:extLst>
      <p:ext uri="{BB962C8B-B14F-4D97-AF65-F5344CB8AC3E}">
        <p14:creationId xmlns:p14="http://schemas.microsoft.com/office/powerpoint/2010/main" val="34211241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제목만">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ko-KR" altLang="en-US"/>
              <a:t>마스터 제목 스타일 편집</a:t>
            </a:r>
            <a:endParaRPr lang="en-US" dirty="0"/>
          </a:p>
        </p:txBody>
      </p:sp>
      <p:sp>
        <p:nvSpPr>
          <p:cNvPr id="3" name="Date Placeholder 2"/>
          <p:cNvSpPr>
            <a:spLocks noGrp="1"/>
          </p:cNvSpPr>
          <p:nvPr>
            <p:ph type="dt" sz="half" idx="10"/>
          </p:nvPr>
        </p:nvSpPr>
        <p:spPr/>
        <p:txBody>
          <a:bodyPr/>
          <a:lstStyle/>
          <a:p>
            <a:fld id="{E3637E0C-A2F4-491A-BF1A-ED1E0104D23F}" type="datetimeFigureOut">
              <a:rPr lang="ko-KR" altLang="en-US" smtClean="0"/>
              <a:t>2025-11-20</a:t>
            </a:fld>
            <a:endParaRPr lang="ko-KR" altLang="en-US"/>
          </a:p>
        </p:txBody>
      </p:sp>
      <p:sp>
        <p:nvSpPr>
          <p:cNvPr id="4" name="Footer Placeholder 3"/>
          <p:cNvSpPr>
            <a:spLocks noGrp="1"/>
          </p:cNvSpPr>
          <p:nvPr>
            <p:ph type="ftr" sz="quarter" idx="11"/>
          </p:nvPr>
        </p:nvSpPr>
        <p:spPr/>
        <p:txBody>
          <a:bodyPr/>
          <a:lstStyle/>
          <a:p>
            <a:endParaRPr lang="ko-KR" altLang="en-US"/>
          </a:p>
        </p:txBody>
      </p:sp>
      <p:sp>
        <p:nvSpPr>
          <p:cNvPr id="5" name="Slide Number Placeholder 4"/>
          <p:cNvSpPr>
            <a:spLocks noGrp="1"/>
          </p:cNvSpPr>
          <p:nvPr>
            <p:ph type="sldNum" sz="quarter" idx="12"/>
          </p:nvPr>
        </p:nvSpPr>
        <p:spPr/>
        <p:txBody>
          <a:bodyPr/>
          <a:lstStyle/>
          <a:p>
            <a:fld id="{E3F44F9B-2FF4-4FDE-BFE5-DB33DE4FCA12}" type="slidenum">
              <a:rPr lang="ko-KR" altLang="en-US" smtClean="0"/>
              <a:t>‹#›</a:t>
            </a:fld>
            <a:endParaRPr lang="ko-KR" altLang="en-US"/>
          </a:p>
        </p:txBody>
      </p:sp>
    </p:spTree>
    <p:extLst>
      <p:ext uri="{BB962C8B-B14F-4D97-AF65-F5344CB8AC3E}">
        <p14:creationId xmlns:p14="http://schemas.microsoft.com/office/powerpoint/2010/main" val="29327759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빈 화면">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E3637E0C-A2F4-491A-BF1A-ED1E0104D23F}" type="datetimeFigureOut">
              <a:rPr lang="ko-KR" altLang="en-US" smtClean="0"/>
              <a:t>2025-11-20</a:t>
            </a:fld>
            <a:endParaRPr lang="ko-KR" alt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ko-KR" altLang="en-US"/>
          </a:p>
        </p:txBody>
      </p:sp>
      <p:sp>
        <p:nvSpPr>
          <p:cNvPr id="9" name="Slide Number Placeholder 8"/>
          <p:cNvSpPr>
            <a:spLocks noGrp="1"/>
          </p:cNvSpPr>
          <p:nvPr>
            <p:ph type="sldNum" sz="quarter" idx="12"/>
          </p:nvPr>
        </p:nvSpPr>
        <p:spPr/>
        <p:txBody>
          <a:bodyPr/>
          <a:lstStyle/>
          <a:p>
            <a:fld id="{E3F44F9B-2FF4-4FDE-BFE5-DB33DE4FCA12}" type="slidenum">
              <a:rPr lang="ko-KR" altLang="en-US" smtClean="0"/>
              <a:t>‹#›</a:t>
            </a:fld>
            <a:endParaRPr lang="ko-KR" altLang="en-US"/>
          </a:p>
        </p:txBody>
      </p:sp>
    </p:spTree>
    <p:extLst>
      <p:ext uri="{BB962C8B-B14F-4D97-AF65-F5344CB8AC3E}">
        <p14:creationId xmlns:p14="http://schemas.microsoft.com/office/powerpoint/2010/main" val="16546656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캡션 있는 콘텐츠">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ko-KR" altLang="en-US"/>
              <a:t>마스터 제목 스타일 편집</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ko-KR" altLang="en-US"/>
              <a:t>마스터 텍스트 스타일 편집</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ko-KR" altLang="en-US"/>
              <a:t>마스터 텍스트 스타일 편집</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E3637E0C-A2F4-491A-BF1A-ED1E0104D23F}" type="datetimeFigureOut">
              <a:rPr lang="ko-KR" altLang="en-US" smtClean="0"/>
              <a:t>2025-11-20</a:t>
            </a:fld>
            <a:endParaRPr lang="ko-KR" altLang="en-US"/>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ko-KR" alt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E3F44F9B-2FF4-4FDE-BFE5-DB33DE4FCA12}" type="slidenum">
              <a:rPr lang="ko-KR" altLang="en-US" smtClean="0"/>
              <a:t>‹#›</a:t>
            </a:fld>
            <a:endParaRPr lang="ko-KR" altLang="en-US"/>
          </a:p>
        </p:txBody>
      </p:sp>
    </p:spTree>
    <p:extLst>
      <p:ext uri="{BB962C8B-B14F-4D97-AF65-F5344CB8AC3E}">
        <p14:creationId xmlns:p14="http://schemas.microsoft.com/office/powerpoint/2010/main" val="20415982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캡션 있는 그림">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ko-KR" altLang="en-US"/>
              <a:t>마스터 제목 스타일 편집</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ko-KR" altLang="en-US"/>
              <a:t>그림을 추가하려면 아이콘을 클릭하십시오</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ko-KR" altLang="en-US"/>
              <a:t>마스터 텍스트 스타일 편집</a:t>
            </a:r>
          </a:p>
        </p:txBody>
      </p:sp>
      <p:sp>
        <p:nvSpPr>
          <p:cNvPr id="5" name="Date Placeholder 4"/>
          <p:cNvSpPr>
            <a:spLocks noGrp="1"/>
          </p:cNvSpPr>
          <p:nvPr>
            <p:ph type="dt" sz="half" idx="10"/>
          </p:nvPr>
        </p:nvSpPr>
        <p:spPr/>
        <p:txBody>
          <a:bodyPr/>
          <a:lstStyle/>
          <a:p>
            <a:fld id="{E3637E0C-A2F4-491A-BF1A-ED1E0104D23F}" type="datetimeFigureOut">
              <a:rPr lang="ko-KR" altLang="en-US" smtClean="0"/>
              <a:t>2025-11-20</a:t>
            </a:fld>
            <a:endParaRPr lang="ko-KR" altLang="en-US"/>
          </a:p>
        </p:txBody>
      </p:sp>
      <p:sp>
        <p:nvSpPr>
          <p:cNvPr id="6" name="Footer Placeholder 5"/>
          <p:cNvSpPr>
            <a:spLocks noGrp="1"/>
          </p:cNvSpPr>
          <p:nvPr>
            <p:ph type="ftr" sz="quarter" idx="11"/>
          </p:nvPr>
        </p:nvSpPr>
        <p:spPr/>
        <p:txBody>
          <a:bodyPr/>
          <a:lstStyle/>
          <a:p>
            <a:endParaRPr lang="ko-KR" altLang="en-US"/>
          </a:p>
        </p:txBody>
      </p:sp>
      <p:sp>
        <p:nvSpPr>
          <p:cNvPr id="7" name="Slide Number Placeholder 6"/>
          <p:cNvSpPr>
            <a:spLocks noGrp="1"/>
          </p:cNvSpPr>
          <p:nvPr>
            <p:ph type="sldNum" sz="quarter" idx="12"/>
          </p:nvPr>
        </p:nvSpPr>
        <p:spPr/>
        <p:txBody>
          <a:bodyPr/>
          <a:lstStyle/>
          <a:p>
            <a:fld id="{E3F44F9B-2FF4-4FDE-BFE5-DB33DE4FCA12}" type="slidenum">
              <a:rPr lang="ko-KR" altLang="en-US" smtClean="0"/>
              <a:t>‹#›</a:t>
            </a:fld>
            <a:endParaRPr lang="ko-KR" altLang="en-US"/>
          </a:p>
        </p:txBody>
      </p:sp>
    </p:spTree>
    <p:extLst>
      <p:ext uri="{BB962C8B-B14F-4D97-AF65-F5344CB8AC3E}">
        <p14:creationId xmlns:p14="http://schemas.microsoft.com/office/powerpoint/2010/main" val="3079887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ko-KR" altLang="en-US"/>
              <a:t>마스터 제목 스타일 편집</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ko-KR" altLang="en-US"/>
              <a:t>마스터 텍스트 스타일 편집</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E3637E0C-A2F4-491A-BF1A-ED1E0104D23F}" type="datetimeFigureOut">
              <a:rPr lang="ko-KR" altLang="en-US" smtClean="0"/>
              <a:t>2025-11-20</a:t>
            </a:fld>
            <a:endParaRPr lang="ko-KR" altLang="en-US"/>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ko-KR" altLang="en-US"/>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E3F44F9B-2FF4-4FDE-BFE5-DB33DE4FCA12}" type="slidenum">
              <a:rPr lang="ko-KR" altLang="en-US" smtClean="0"/>
              <a:t>‹#›</a:t>
            </a:fld>
            <a:endParaRPr lang="ko-KR" altLang="en-US"/>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02296696"/>
      </p:ext>
    </p:extLst>
  </p:cSld>
  <p:clrMap bg1="lt1" tx1="dk1" bg2="lt2" tx2="dk2" accent1="accent1" accent2="accent2" accent3="accent3" accent4="accent4" accent5="accent5" accent6="accent6" hlink="hlink" folHlink="folHlink"/>
  <p:sldLayoutIdLst>
    <p:sldLayoutId id="2147483826" r:id="rId1"/>
    <p:sldLayoutId id="2147483827" r:id="rId2"/>
    <p:sldLayoutId id="2147483828" r:id="rId3"/>
    <p:sldLayoutId id="2147483829" r:id="rId4"/>
    <p:sldLayoutId id="2147483830" r:id="rId5"/>
    <p:sldLayoutId id="2147483831" r:id="rId6"/>
    <p:sldLayoutId id="2147483832" r:id="rId7"/>
    <p:sldLayoutId id="2147483833" r:id="rId8"/>
    <p:sldLayoutId id="2147483834" r:id="rId9"/>
    <p:sldLayoutId id="2147483835" r:id="rId10"/>
    <p:sldLayoutId id="2147483836" r:id="rId11"/>
  </p:sldLayoutIdLst>
  <p:txStyles>
    <p:titleStyle>
      <a:lvl1pPr algn="l" defTabSz="914400" rtl="0" eaLnBrk="1" latinLnBrk="1"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1"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1"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1"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1"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1"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1"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1"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1"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1"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a:extLst>
              <a:ext uri="{FF2B5EF4-FFF2-40B4-BE49-F238E27FC236}">
                <a16:creationId xmlns:a16="http://schemas.microsoft.com/office/drawing/2014/main" id="{72C48BAC-3550-4735-A634-3F2621BCE7EB}"/>
              </a:ext>
            </a:extLst>
          </p:cNvPr>
          <p:cNvSpPr>
            <a:spLocks noGrp="1"/>
          </p:cNvSpPr>
          <p:nvPr>
            <p:ph type="ctrTitle"/>
          </p:nvPr>
        </p:nvSpPr>
        <p:spPr>
          <a:xfrm>
            <a:off x="1524000" y="1828800"/>
            <a:ext cx="9721516" cy="2794000"/>
          </a:xfrm>
        </p:spPr>
        <p:txBody>
          <a:bodyPr>
            <a:normAutofit fontScale="90000"/>
          </a:bodyPr>
          <a:lstStyle/>
          <a:p>
            <a:pPr algn="ctr"/>
            <a:r>
              <a:rPr lang="fr-FR" sz="4200" dirty="0">
                <a:latin typeface="Calibri" panose="020F0502020204030204" pitchFamily="34" charset="0"/>
                <a:ea typeface="Calibri"/>
                <a:cs typeface="Calibri" panose="020F0502020204030204" pitchFamily="34" charset="0"/>
              </a:rPr>
              <a:t>Projet de système d’allocation pour le stock de </a:t>
            </a:r>
            <a:br>
              <a:rPr lang="fr-FR" sz="4200" dirty="0">
                <a:latin typeface="Calibri" panose="020F0502020204030204" pitchFamily="34" charset="0"/>
                <a:ea typeface="Calibri"/>
                <a:cs typeface="Calibri" panose="020F0502020204030204" pitchFamily="34" charset="0"/>
              </a:rPr>
            </a:br>
            <a:r>
              <a:rPr lang="fr-FR" sz="4200" dirty="0">
                <a:latin typeface="Calibri" panose="020F0502020204030204" pitchFamily="34" charset="0"/>
                <a:ea typeface="Calibri"/>
                <a:cs typeface="Calibri" panose="020F0502020204030204" pitchFamily="34" charset="0"/>
              </a:rPr>
              <a:t>thon rouge de l’Atlantique Est et de la </a:t>
            </a:r>
            <a:br>
              <a:rPr lang="fr-FR" sz="4200" dirty="0">
                <a:latin typeface="Calibri" panose="020F0502020204030204" pitchFamily="34" charset="0"/>
                <a:ea typeface="Calibri"/>
                <a:cs typeface="Calibri" panose="020F0502020204030204" pitchFamily="34" charset="0"/>
              </a:rPr>
            </a:br>
            <a:r>
              <a:rPr lang="fr-FR" sz="4200" dirty="0">
                <a:latin typeface="Calibri" panose="020F0502020204030204" pitchFamily="34" charset="0"/>
                <a:ea typeface="Calibri"/>
                <a:cs typeface="Calibri" panose="020F0502020204030204" pitchFamily="34" charset="0"/>
              </a:rPr>
              <a:t>Méditerranée </a:t>
            </a:r>
            <a:br>
              <a:rPr lang="fr-FR" dirty="0">
                <a:latin typeface="Calibri" panose="020F0502020204030204" pitchFamily="34" charset="0"/>
                <a:ea typeface="Calibri"/>
                <a:cs typeface="Calibri" panose="020F0502020204030204" pitchFamily="34" charset="0"/>
              </a:rPr>
            </a:br>
            <a:endParaRPr lang="fr-FR" dirty="0">
              <a:latin typeface="Calibri" panose="020F0502020204030204" pitchFamily="34" charset="0"/>
              <a:ea typeface="Calibri"/>
              <a:cs typeface="Calibri" panose="020F0502020204030204" pitchFamily="34" charset="0"/>
            </a:endParaRPr>
          </a:p>
        </p:txBody>
      </p:sp>
      <p:sp>
        <p:nvSpPr>
          <p:cNvPr id="3" name="부제목 2">
            <a:extLst>
              <a:ext uri="{FF2B5EF4-FFF2-40B4-BE49-F238E27FC236}">
                <a16:creationId xmlns:a16="http://schemas.microsoft.com/office/drawing/2014/main" id="{5C291745-45B3-4088-9F52-C8F09231366D}"/>
              </a:ext>
            </a:extLst>
          </p:cNvPr>
          <p:cNvSpPr>
            <a:spLocks noGrp="1"/>
          </p:cNvSpPr>
          <p:nvPr>
            <p:ph type="subTitle" idx="1"/>
          </p:nvPr>
        </p:nvSpPr>
        <p:spPr>
          <a:xfrm>
            <a:off x="4464450" y="3939790"/>
            <a:ext cx="3846266" cy="1655762"/>
          </a:xfrm>
        </p:spPr>
        <p:txBody>
          <a:bodyPr/>
          <a:lstStyle/>
          <a:p>
            <a:r>
              <a:rPr lang="fr-FR" dirty="0">
                <a:latin typeface="Calibri" panose="020F0502020204030204" pitchFamily="34" charset="0"/>
                <a:ea typeface="Calibri"/>
                <a:cs typeface="Calibri" panose="020F0502020204030204" pitchFamily="34" charset="0"/>
              </a:rPr>
              <a:t>République de Corée</a:t>
            </a:r>
          </a:p>
        </p:txBody>
      </p:sp>
      <p:sp>
        <p:nvSpPr>
          <p:cNvPr id="4" name="TextBox 3">
            <a:extLst>
              <a:ext uri="{FF2B5EF4-FFF2-40B4-BE49-F238E27FC236}">
                <a16:creationId xmlns:a16="http://schemas.microsoft.com/office/drawing/2014/main" id="{BC1D2ACF-E80C-145B-513A-68BBBFBE7371}"/>
              </a:ext>
            </a:extLst>
          </p:cNvPr>
          <p:cNvSpPr txBox="1"/>
          <p:nvPr/>
        </p:nvSpPr>
        <p:spPr>
          <a:xfrm>
            <a:off x="7632290" y="705853"/>
            <a:ext cx="3613226" cy="400110"/>
          </a:xfrm>
          <a:prstGeom prst="rect">
            <a:avLst/>
          </a:prstGeom>
          <a:noFill/>
        </p:spPr>
        <p:txBody>
          <a:bodyPr wrap="square" rtlCol="0">
            <a:spAutoFit/>
          </a:bodyPr>
          <a:lstStyle/>
          <a:p>
            <a:r>
              <a:rPr lang="fr-FR" sz="2000" b="1" dirty="0"/>
              <a:t>PA2_613_Annex1_REV_1/2025</a:t>
            </a:r>
          </a:p>
        </p:txBody>
      </p:sp>
    </p:spTree>
    <p:extLst>
      <p:ext uri="{BB962C8B-B14F-4D97-AF65-F5344CB8AC3E}">
        <p14:creationId xmlns:p14="http://schemas.microsoft.com/office/powerpoint/2010/main" val="19564872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a:extLst>
              <a:ext uri="{FF2B5EF4-FFF2-40B4-BE49-F238E27FC236}">
                <a16:creationId xmlns:a16="http://schemas.microsoft.com/office/drawing/2014/main" id="{D337C4DB-5567-4FD1-AFC8-4BF57CE62937}"/>
              </a:ext>
            </a:extLst>
          </p:cNvPr>
          <p:cNvSpPr>
            <a:spLocks noGrp="1"/>
          </p:cNvSpPr>
          <p:nvPr>
            <p:ph type="title"/>
          </p:nvPr>
        </p:nvSpPr>
        <p:spPr>
          <a:xfrm>
            <a:off x="1097280" y="988906"/>
            <a:ext cx="10058400" cy="748454"/>
          </a:xfrm>
        </p:spPr>
        <p:txBody>
          <a:bodyPr/>
          <a:lstStyle/>
          <a:p>
            <a:r>
              <a:rPr lang="fr-FR" b="1"/>
              <a:t>Introduction</a:t>
            </a:r>
          </a:p>
        </p:txBody>
      </p:sp>
      <p:sp>
        <p:nvSpPr>
          <p:cNvPr id="3" name="내용 개체 틀 2">
            <a:extLst>
              <a:ext uri="{FF2B5EF4-FFF2-40B4-BE49-F238E27FC236}">
                <a16:creationId xmlns:a16="http://schemas.microsoft.com/office/drawing/2014/main" id="{BACBDE2C-97F9-4473-9ED6-88DED3762E04}"/>
              </a:ext>
            </a:extLst>
          </p:cNvPr>
          <p:cNvSpPr>
            <a:spLocks noGrp="1"/>
          </p:cNvSpPr>
          <p:nvPr>
            <p:ph idx="1"/>
          </p:nvPr>
        </p:nvSpPr>
        <p:spPr>
          <a:xfrm>
            <a:off x="884902" y="1845734"/>
            <a:ext cx="10663085" cy="4023360"/>
          </a:xfrm>
        </p:spPr>
        <p:txBody>
          <a:bodyPr>
            <a:normAutofit/>
          </a:bodyPr>
          <a:lstStyle/>
          <a:p>
            <a:r>
              <a:rPr lang="fr-FR" altLang="ko-KR" dirty="0"/>
              <a:t>Le stock de thon rouge de l'Atlantique est un bien commun partagé par tous les Projet de système d’allocation pour le stock de thon rouge de l’Atlantique Est et de la Méditerranée et entités. Cependant, la structure actuelle d'allocation a longtemps entretenu un grave déséquilibre, les sept principales CPC de pêche détenant environ 95 % du quota total, tandis que dix petites CPC de pêche ne se partagent qu'environ 5 %. </a:t>
            </a:r>
          </a:p>
          <a:p>
            <a:r>
              <a:rPr lang="fr-FR" altLang="ko-KR" dirty="0"/>
              <a:t>Sur la base des recommandations du SCRS, le TAC pour 2026-2028 devrait passer de 40.570 tonnes à 48.403 tonnes ou 45.191 tonnes. La distribution de cette augmentation n'est pas seulement une question de « qui obtient combien », mais aussi de maintien de règles stables, de minimisation des risques de litiges et de garantie que les allocations peuvent être contrôlées et appliquées de manière cohérente.</a:t>
            </a:r>
          </a:p>
          <a:p>
            <a:endParaRPr lang="ko-KR" altLang="en-US" dirty="0"/>
          </a:p>
        </p:txBody>
      </p:sp>
    </p:spTree>
    <p:extLst>
      <p:ext uri="{BB962C8B-B14F-4D97-AF65-F5344CB8AC3E}">
        <p14:creationId xmlns:p14="http://schemas.microsoft.com/office/powerpoint/2010/main" val="41885481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a:extLst>
              <a:ext uri="{FF2B5EF4-FFF2-40B4-BE49-F238E27FC236}">
                <a16:creationId xmlns:a16="http://schemas.microsoft.com/office/drawing/2014/main" id="{0B7E3019-11D6-4986-8986-975510484CE4}"/>
              </a:ext>
            </a:extLst>
          </p:cNvPr>
          <p:cNvSpPr>
            <a:spLocks noGrp="1"/>
          </p:cNvSpPr>
          <p:nvPr>
            <p:ph type="title"/>
          </p:nvPr>
        </p:nvSpPr>
        <p:spPr/>
        <p:txBody>
          <a:bodyPr/>
          <a:lstStyle/>
          <a:p>
            <a:r>
              <a:rPr lang="fr-FR" b="1"/>
              <a:t>Introduction</a:t>
            </a:r>
          </a:p>
        </p:txBody>
      </p:sp>
      <p:sp>
        <p:nvSpPr>
          <p:cNvPr id="3" name="내용 개체 틀 2">
            <a:extLst>
              <a:ext uri="{FF2B5EF4-FFF2-40B4-BE49-F238E27FC236}">
                <a16:creationId xmlns:a16="http://schemas.microsoft.com/office/drawing/2014/main" id="{D8978CC4-3A24-471C-AC36-922CA2736942}"/>
              </a:ext>
            </a:extLst>
          </p:cNvPr>
          <p:cNvSpPr>
            <a:spLocks noGrp="1"/>
          </p:cNvSpPr>
          <p:nvPr>
            <p:ph idx="1"/>
          </p:nvPr>
        </p:nvSpPr>
        <p:spPr/>
        <p:txBody>
          <a:bodyPr>
            <a:normAutofit/>
          </a:bodyPr>
          <a:lstStyle/>
          <a:p>
            <a:endParaRPr lang="en-US" altLang="ko-KR" sz="2800" dirty="0"/>
          </a:p>
          <a:p>
            <a:r>
              <a:rPr lang="fr-FR" sz="2800"/>
              <a:t>Cette proposition présente une approche équilibrée et pragmatique qui garantit une augmentation absolue pour toutes les CPC, rétablit un accès pratique pour les petits États et les États côtiers, et respecte les contributions historiques et les besoins légitimes des principales nations pêcheuses.</a:t>
            </a:r>
          </a:p>
        </p:txBody>
      </p:sp>
    </p:spTree>
    <p:extLst>
      <p:ext uri="{BB962C8B-B14F-4D97-AF65-F5344CB8AC3E}">
        <p14:creationId xmlns:p14="http://schemas.microsoft.com/office/powerpoint/2010/main" val="2643388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a:extLst>
              <a:ext uri="{FF2B5EF4-FFF2-40B4-BE49-F238E27FC236}">
                <a16:creationId xmlns:a16="http://schemas.microsoft.com/office/drawing/2014/main" id="{1B9B3303-0845-4831-914B-690D69690C4B}"/>
              </a:ext>
            </a:extLst>
          </p:cNvPr>
          <p:cNvSpPr>
            <a:spLocks noGrp="1"/>
          </p:cNvSpPr>
          <p:nvPr>
            <p:ph type="title"/>
          </p:nvPr>
        </p:nvSpPr>
        <p:spPr>
          <a:xfrm>
            <a:off x="1066800" y="632594"/>
            <a:ext cx="10058400" cy="990262"/>
          </a:xfrm>
        </p:spPr>
        <p:txBody>
          <a:bodyPr>
            <a:normAutofit fontScale="90000"/>
          </a:bodyPr>
          <a:lstStyle/>
          <a:p>
            <a:r>
              <a:rPr lang="fr-FR" sz="4000"/>
              <a:t>Ce cadre d'allocation respecte les principes suivants :</a:t>
            </a:r>
          </a:p>
        </p:txBody>
      </p:sp>
      <p:sp>
        <p:nvSpPr>
          <p:cNvPr id="3" name="내용 개체 틀 2">
            <a:extLst>
              <a:ext uri="{FF2B5EF4-FFF2-40B4-BE49-F238E27FC236}">
                <a16:creationId xmlns:a16="http://schemas.microsoft.com/office/drawing/2014/main" id="{76781020-1A89-454F-98AD-FFE21BFD90C8}"/>
              </a:ext>
            </a:extLst>
          </p:cNvPr>
          <p:cNvSpPr>
            <a:spLocks noGrp="1"/>
          </p:cNvSpPr>
          <p:nvPr>
            <p:ph idx="1"/>
          </p:nvPr>
        </p:nvSpPr>
        <p:spPr/>
        <p:txBody>
          <a:bodyPr>
            <a:noAutofit/>
          </a:bodyPr>
          <a:lstStyle/>
          <a:p>
            <a:pPr lvl="1"/>
            <a:r>
              <a:rPr lang="fr-FR" dirty="0"/>
              <a:t>Il atténue le grave déséquilibre entre les petites CPC de pêche (≤ 1.000 t) et les grandes CPC de pêche    (&gt; 1.000 t) ;</a:t>
            </a:r>
          </a:p>
          <a:p>
            <a:pPr lvl="1"/>
            <a:r>
              <a:rPr lang="fr-FR" dirty="0"/>
              <a:t>Afin de reconnaître les contributions des principales CPC de pêche, le cadre tient dûment compte des    captures historiques et prévoit une approche progressive pour l'ajustement des quotas.</a:t>
            </a:r>
          </a:p>
          <a:p>
            <a:pPr lvl="1"/>
            <a:r>
              <a:rPr lang="fr-FR" dirty="0"/>
              <a:t>Il respecte les droits des États côtiers dont l'économie dépend des ressources halieutiques ;</a:t>
            </a:r>
          </a:p>
          <a:p>
            <a:pPr lvl="1"/>
            <a:r>
              <a:rPr lang="fr-FR" dirty="0"/>
              <a:t>Afin de garantir la transparence et l'équité, le cadre attribue les quotas selon une approche fondée sur  une formule. Cela permet à chaque CPC de vérifier à tout moment comment son allocation a été            calculée, car la même méthode est appliquée de manière uniforme à tous les membres, garantissant     ainsi l'équité</a:t>
            </a:r>
          </a:p>
          <a:p>
            <a:pPr lvl="1"/>
            <a:endParaRPr lang="fr-FR" dirty="0"/>
          </a:p>
        </p:txBody>
      </p:sp>
    </p:spTree>
    <p:extLst>
      <p:ext uri="{BB962C8B-B14F-4D97-AF65-F5344CB8AC3E}">
        <p14:creationId xmlns:p14="http://schemas.microsoft.com/office/powerpoint/2010/main" val="8634964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제목 1">
                <a:extLst>
                  <a:ext uri="{FF2B5EF4-FFF2-40B4-BE49-F238E27FC236}">
                    <a16:creationId xmlns:a16="http://schemas.microsoft.com/office/drawing/2014/main" id="{B2487523-90D2-4590-9989-EEC1E94AA624}"/>
                  </a:ext>
                </a:extLst>
              </p:cNvPr>
              <p:cNvSpPr>
                <a:spLocks noGrp="1"/>
              </p:cNvSpPr>
              <p:nvPr>
                <p:ph type="title"/>
              </p:nvPr>
            </p:nvSpPr>
            <p:spPr>
              <a:xfrm>
                <a:off x="1097280" y="1423425"/>
                <a:ext cx="10058400" cy="1450757"/>
              </a:xfrm>
            </p:spPr>
            <p:txBody>
              <a:bodyPr>
                <a:normAutofit fontScale="90000"/>
              </a:bodyPr>
              <a:lstStyle/>
              <a:p>
                <a:pPr lvl="0" algn="ctr"/>
                <a:br>
                  <a:rPr lang="fr-FR" sz="3300" dirty="0">
                    <a:latin typeface="+mn-lt"/>
                  </a:rPr>
                </a:br>
                <a:r>
                  <a:rPr lang="fr-FR" sz="2000" i="1" dirty="0">
                    <a:latin typeface="Cambria Math" panose="02040503050406030204" pitchFamily="18" charset="0"/>
                    <a:ea typeface="Cambria Math" panose="02040503050406030204" pitchFamily="18" charset="0"/>
                  </a:rPr>
                  <a:t>Augmentation</a:t>
                </a:r>
                <a14:m>
                  <m:oMath xmlns:m="http://schemas.openxmlformats.org/officeDocument/2006/math">
                    <m:r>
                      <a:rPr lang="es-ES" altLang="ko-KR" sz="2000" b="0" i="1" smtClean="0">
                        <a:latin typeface="Cambria Math" panose="02040503050406030204" pitchFamily="18" charset="0"/>
                        <a:ea typeface="Cambria Math" panose="02040503050406030204" pitchFamily="18" charset="0"/>
                      </a:rPr>
                      <m:t> </m:t>
                    </m:r>
                    <m:r>
                      <a:rPr lang="es-ES" altLang="ko-KR" sz="2000" b="0" i="1" baseline="-25000" smtClean="0">
                        <a:latin typeface="Cambria Math" panose="02040503050406030204" pitchFamily="18" charset="0"/>
                        <a:ea typeface="Cambria Math" panose="02040503050406030204" pitchFamily="18" charset="0"/>
                      </a:rPr>
                      <m:t>𝑖</m:t>
                    </m:r>
                    <m:r>
                      <a:rPr lang="en-US" altLang="ko-KR" sz="2000" i="1">
                        <a:latin typeface="Cambria Math" panose="02040503050406030204" pitchFamily="18" charset="0"/>
                        <a:ea typeface="Cambria Math" panose="02040503050406030204" pitchFamily="18" charset="0"/>
                      </a:rPr>
                      <m:t>=7733(</m:t>
                    </m:r>
                    <m:r>
                      <a:rPr lang="es-ES" altLang="ko-KR" sz="2000" b="0" i="1" smtClean="0">
                        <a:latin typeface="Cambria Math" panose="02040503050406030204" pitchFamily="18" charset="0"/>
                        <a:ea typeface="Cambria Math" panose="02040503050406030204" pitchFamily="18" charset="0"/>
                      </a:rPr>
                      <m:t>𝐴𝑢𝑔𝑚𝑒𝑛𝑡𝑎𝑡𝑖𝑜𝑛</m:t>
                    </m:r>
                    <m:r>
                      <a:rPr lang="es-ES" altLang="ko-KR" sz="2000" b="0" i="1" smtClean="0">
                        <a:latin typeface="Cambria Math" panose="02040503050406030204" pitchFamily="18" charset="0"/>
                        <a:ea typeface="Cambria Math" panose="02040503050406030204" pitchFamily="18" charset="0"/>
                      </a:rPr>
                      <m:t> </m:t>
                    </m:r>
                    <m:r>
                      <a:rPr lang="es-ES" altLang="ko-KR" sz="2000" b="0" i="1" smtClean="0">
                        <a:latin typeface="Cambria Math" panose="02040503050406030204" pitchFamily="18" charset="0"/>
                        <a:ea typeface="Cambria Math" panose="02040503050406030204" pitchFamily="18" charset="0"/>
                      </a:rPr>
                      <m:t>𝑑𝑢</m:t>
                    </m:r>
                    <m:r>
                      <a:rPr lang="es-ES" altLang="ko-KR" sz="2000" b="0" i="1" smtClean="0">
                        <a:latin typeface="Cambria Math" panose="02040503050406030204" pitchFamily="18" charset="0"/>
                        <a:ea typeface="Cambria Math" panose="02040503050406030204" pitchFamily="18" charset="0"/>
                      </a:rPr>
                      <m:t> </m:t>
                    </m:r>
                    <m:r>
                      <a:rPr lang="en-US" altLang="ko-KR" sz="2000" i="1">
                        <a:latin typeface="Cambria Math" panose="02040503050406030204" pitchFamily="18" charset="0"/>
                        <a:ea typeface="Cambria Math" panose="02040503050406030204" pitchFamily="18" charset="0"/>
                      </a:rPr>
                      <m:t>𝑇𝐴𝐶</m:t>
                    </m:r>
                    <m:r>
                      <a:rPr lang="en-US" altLang="ko-KR" sz="2000" i="1">
                        <a:latin typeface="Cambria Math" panose="02040503050406030204" pitchFamily="18" charset="0"/>
                        <a:ea typeface="Cambria Math" panose="02040503050406030204" pitchFamily="18" charset="0"/>
                      </a:rPr>
                      <m:t>) ∗</m:t>
                    </m:r>
                  </m:oMath>
                </a14:m>
                <a:r>
                  <a:rPr lang="fr-FR" sz="2000" dirty="0">
                    <a:latin typeface="Cambria Math" panose="02040503050406030204" pitchFamily="18" charset="0"/>
                    <a:ea typeface="Cambria Math" panose="02040503050406030204" pitchFamily="18" charset="0"/>
                  </a:rPr>
                  <a:t> [(0,7</a:t>
                </a:r>
                <a14:m>
                  <m:oMath xmlns:m="http://schemas.openxmlformats.org/officeDocument/2006/math">
                    <m:r>
                      <a:rPr lang="en-US" altLang="ko-KR" sz="2000" i="1">
                        <a:latin typeface="Cambria Math" panose="02040503050406030204" pitchFamily="18" charset="0"/>
                        <a:ea typeface="Cambria Math" panose="02040503050406030204" pitchFamily="18" charset="0"/>
                      </a:rPr>
                      <m:t>∗</m:t>
                    </m:r>
                  </m:oMath>
                </a14:m>
                <a:r>
                  <a:rPr lang="fr-FR" sz="2000" i="1" dirty="0">
                    <a:latin typeface="Cambria Math" panose="02040503050406030204" pitchFamily="18" charset="0"/>
                    <a:ea typeface="Cambria Math" panose="02040503050406030204" pitchFamily="18" charset="0"/>
                  </a:rPr>
                  <a:t> pourcentage actuel</a:t>
                </a:r>
                <a14:m>
                  <m:oMath xmlns:m="http://schemas.openxmlformats.org/officeDocument/2006/math">
                    <m:r>
                      <a:rPr lang="es-ES" altLang="ko-KR" sz="2000" b="0" i="1" smtClean="0">
                        <a:latin typeface="Cambria Math" panose="02040503050406030204" pitchFamily="18" charset="0"/>
                        <a:ea typeface="Cambria Math" panose="02040503050406030204" pitchFamily="18" charset="0"/>
                      </a:rPr>
                      <m:t> </m:t>
                    </m:r>
                    <m:r>
                      <a:rPr lang="es-ES" altLang="ko-KR" sz="2000" b="0" i="1" baseline="-25000" smtClean="0">
                        <a:latin typeface="Cambria Math" panose="02040503050406030204" pitchFamily="18" charset="0"/>
                        <a:ea typeface="Cambria Math" panose="02040503050406030204" pitchFamily="18" charset="0"/>
                      </a:rPr>
                      <m:t>𝑖</m:t>
                    </m:r>
                    <m:r>
                      <a:rPr lang="en-US" altLang="ko-KR" sz="2000" i="1">
                        <a:latin typeface="Cambria Math" panose="02040503050406030204" pitchFamily="18" charset="0"/>
                        <a:ea typeface="Cambria Math" panose="02040503050406030204" pitchFamily="18" charset="0"/>
                      </a:rPr>
                      <m:t>)+(0</m:t>
                    </m:r>
                    <m:r>
                      <a:rPr lang="es-ES" altLang="ko-KR" sz="2000" b="0" i="1" smtClean="0">
                        <a:latin typeface="Cambria Math" panose="02040503050406030204" pitchFamily="18" charset="0"/>
                        <a:ea typeface="Cambria Math" panose="02040503050406030204" pitchFamily="18" charset="0"/>
                      </a:rPr>
                      <m:t>,</m:t>
                    </m:r>
                    <m:r>
                      <a:rPr lang="en-US" altLang="ko-KR" sz="2000" i="1">
                        <a:latin typeface="Cambria Math" panose="02040503050406030204" pitchFamily="18" charset="0"/>
                        <a:ea typeface="Cambria Math" panose="02040503050406030204" pitchFamily="18" charset="0"/>
                      </a:rPr>
                      <m:t>3∗</m:t>
                    </m:r>
                    <m:r>
                      <a:rPr lang="es-ES" altLang="ko-KR" sz="2000" b="0" i="1" smtClean="0">
                        <a:latin typeface="Cambria Math" panose="02040503050406030204" pitchFamily="18" charset="0"/>
                        <a:ea typeface="Cambria Math" panose="02040503050406030204" pitchFamily="18" charset="0"/>
                      </a:rPr>
                      <m:t>𝑃𝑜𝑛𝑑</m:t>
                    </m:r>
                    <m:r>
                      <a:rPr lang="es-ES" altLang="ko-KR" sz="2000" b="0" i="1" smtClean="0">
                        <a:latin typeface="Cambria Math" panose="02040503050406030204" pitchFamily="18" charset="0"/>
                        <a:ea typeface="Cambria Math" panose="02040503050406030204" pitchFamily="18" charset="0"/>
                      </a:rPr>
                      <m:t>é</m:t>
                    </m:r>
                    <m:r>
                      <a:rPr lang="es-ES" altLang="ko-KR" sz="2000" b="0" i="1" smtClean="0">
                        <a:latin typeface="Cambria Math" panose="02040503050406030204" pitchFamily="18" charset="0"/>
                        <a:ea typeface="Cambria Math" panose="02040503050406030204" pitchFamily="18" charset="0"/>
                      </a:rPr>
                      <m:t>𝑟𝑎𝑡𝑖𝑜𝑛</m:t>
                    </m:r>
                    <m:r>
                      <a:rPr lang="es-ES" altLang="ko-KR" sz="2000" b="0" i="1" smtClean="0">
                        <a:latin typeface="Cambria Math" panose="02040503050406030204" pitchFamily="18" charset="0"/>
                        <a:ea typeface="Cambria Math" panose="02040503050406030204" pitchFamily="18" charset="0"/>
                      </a:rPr>
                      <m:t> </m:t>
                    </m:r>
                    <m:r>
                      <a:rPr lang="es-ES" altLang="ko-KR" sz="2000" b="0" i="1" baseline="-25000" smtClean="0">
                        <a:latin typeface="Cambria Math" panose="02040503050406030204" pitchFamily="18" charset="0"/>
                        <a:ea typeface="Cambria Math" panose="02040503050406030204" pitchFamily="18" charset="0"/>
                      </a:rPr>
                      <m:t>𝑖</m:t>
                    </m:r>
                    <m:r>
                      <a:rPr lang="en-US" altLang="ko-KR" sz="2000" i="1">
                        <a:latin typeface="Cambria Math" panose="02040503050406030204" pitchFamily="18" charset="0"/>
                      </a:rPr>
                      <m:t>)]</m:t>
                    </m:r>
                  </m:oMath>
                </a14:m>
                <a:r>
                  <a:rPr lang="fr-FR" sz="2700" dirty="0">
                    <a:latin typeface="+mn-lt"/>
                  </a:rPr>
                  <a:t> </a:t>
                </a:r>
                <a:br>
                  <a:rPr lang="fr-FR" dirty="0">
                    <a:latin typeface="+mn-lt"/>
                  </a:rPr>
                </a:br>
                <a:r>
                  <a:rPr lang="fr-FR" dirty="0">
                    <a:latin typeface="+mn-lt"/>
                  </a:rPr>
                  <a:t> </a:t>
                </a:r>
                <a:br>
                  <a:rPr lang="fr-FR" dirty="0">
                    <a:latin typeface="+mn-lt"/>
                  </a:rPr>
                </a:br>
                <a:endParaRPr lang="fr-FR" dirty="0">
                  <a:latin typeface="+mn-lt"/>
                </a:endParaRPr>
              </a:p>
            </p:txBody>
          </p:sp>
        </mc:Choice>
        <mc:Fallback xmlns="">
          <p:sp>
            <p:nvSpPr>
              <p:cNvPr id="2" name="제목 1">
                <a:extLst>
                  <a:ext uri="{FF2B5EF4-FFF2-40B4-BE49-F238E27FC236}">
                    <a16:creationId xmlns:a16="http://schemas.microsoft.com/office/drawing/2014/main" id="{B2487523-90D2-4590-9989-EEC1E94AA624}"/>
                  </a:ext>
                </a:extLst>
              </p:cNvPr>
              <p:cNvSpPr>
                <a:spLocks noGrp="1" noRot="1" noChangeAspect="1" noMove="1" noResize="1" noEditPoints="1" noAdjustHandles="1" noChangeArrowheads="1" noChangeShapeType="1" noTextEdit="1"/>
              </p:cNvSpPr>
              <p:nvPr>
                <p:ph type="title"/>
              </p:nvPr>
            </p:nvSpPr>
            <p:spPr>
              <a:xfrm>
                <a:off x="1097280" y="1423425"/>
                <a:ext cx="10058400" cy="1450757"/>
              </a:xfrm>
              <a:blipFill>
                <a:blip r:embed="rId2"/>
                <a:stretch>
                  <a:fillRect t="-6751"/>
                </a:stretch>
              </a:blipFill>
            </p:spPr>
            <p:txBody>
              <a:bodyPr/>
              <a:lstStyle/>
              <a:p>
                <a:r>
                  <a:rPr lang="en-US">
                    <a:noFill/>
                  </a:rPr>
                  <a:t> </a:t>
                </a:r>
              </a:p>
            </p:txBody>
          </p:sp>
        </mc:Fallback>
      </mc:AlternateContent>
      <p:sp>
        <p:nvSpPr>
          <p:cNvPr id="3" name="내용 개체 틀 2">
            <a:extLst>
              <a:ext uri="{FF2B5EF4-FFF2-40B4-BE49-F238E27FC236}">
                <a16:creationId xmlns:a16="http://schemas.microsoft.com/office/drawing/2014/main" id="{49D92D62-7D4A-497E-89E8-3011C2DBD8F4}"/>
              </a:ext>
            </a:extLst>
          </p:cNvPr>
          <p:cNvSpPr>
            <a:spLocks noGrp="1"/>
          </p:cNvSpPr>
          <p:nvPr>
            <p:ph idx="1"/>
          </p:nvPr>
        </p:nvSpPr>
        <p:spPr/>
        <p:txBody>
          <a:bodyPr>
            <a:normAutofit fontScale="92500" lnSpcReduction="20000"/>
          </a:bodyPr>
          <a:lstStyle/>
          <a:p>
            <a:endParaRPr lang="es-ES" altLang="ko-KR" dirty="0"/>
          </a:p>
          <a:p>
            <a:pPr>
              <a:buFont typeface="Arial" panose="020B0604020202020204" pitchFamily="34" charset="0"/>
              <a:buChar char="•"/>
            </a:pPr>
            <a:r>
              <a:rPr lang="fr-FR" altLang="ko-KR" sz="2200" dirty="0"/>
              <a:t>Facteur d'augmentation du TAC</a:t>
            </a:r>
          </a:p>
          <a:p>
            <a:pPr>
              <a:buFont typeface="Arial" panose="020B0604020202020204" pitchFamily="34" charset="0"/>
              <a:buChar char="•"/>
            </a:pPr>
            <a:endParaRPr lang="fr-FR" altLang="ko-KR" sz="2200" dirty="0"/>
          </a:p>
          <a:p>
            <a:pPr>
              <a:buFont typeface="Arial" panose="020B0604020202020204" pitchFamily="34" charset="0"/>
              <a:buChar char="•"/>
            </a:pPr>
            <a:r>
              <a:rPr lang="fr-FR" altLang="ko-KR" sz="2200" dirty="0"/>
              <a:t>Pour les nouveaux entrants, le Sénégal et le Panama, un montant fixe de 50 tonnes chacun est alloué, suivant le précédent établi par la Namibie ; </a:t>
            </a:r>
          </a:p>
          <a:p>
            <a:pPr>
              <a:buFont typeface="Arial" panose="020B0604020202020204" pitchFamily="34" charset="0"/>
              <a:buChar char="•"/>
            </a:pPr>
            <a:endParaRPr lang="fr-FR" altLang="ko-KR" sz="2200" dirty="0"/>
          </a:p>
          <a:p>
            <a:pPr>
              <a:buFont typeface="Arial" panose="020B0604020202020204" pitchFamily="34" charset="0"/>
              <a:buChar char="•"/>
            </a:pPr>
            <a:r>
              <a:rPr lang="fr-FR" altLang="ko-KR" sz="2200" dirty="0"/>
              <a:t>Sur l'augmentation totale du TAC de 7.833 tonnes, 100 tonnes sont déduites pour le Sénégal et le Panama ; </a:t>
            </a:r>
          </a:p>
          <a:p>
            <a:pPr>
              <a:buFont typeface="Arial" panose="020B0604020202020204" pitchFamily="34" charset="0"/>
              <a:buChar char="•"/>
            </a:pPr>
            <a:endParaRPr lang="fr-FR" altLang="ko-KR" sz="2200" dirty="0"/>
          </a:p>
          <a:p>
            <a:pPr>
              <a:buFont typeface="Arial" panose="020B0604020202020204" pitchFamily="34" charset="0"/>
              <a:buChar char="•"/>
            </a:pPr>
            <a:r>
              <a:rPr lang="fr-FR" altLang="ko-KR" sz="2200" dirty="0"/>
              <a:t>Par conséquent, les 7.733 tonnes restantes constituent le nouveau TAC alloué entre les CPC existantes (ce chiffre est susceptible de changer en fonction de la décision de la Sous-commission concernant la recommandation issue de la MP).</a:t>
            </a:r>
          </a:p>
          <a:p>
            <a:endParaRPr lang="ko-KR" altLang="en-US" dirty="0"/>
          </a:p>
        </p:txBody>
      </p:sp>
    </p:spTree>
    <p:extLst>
      <p:ext uri="{BB962C8B-B14F-4D97-AF65-F5344CB8AC3E}">
        <p14:creationId xmlns:p14="http://schemas.microsoft.com/office/powerpoint/2010/main" val="24423346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제목 1">
                <a:extLst>
                  <a:ext uri="{FF2B5EF4-FFF2-40B4-BE49-F238E27FC236}">
                    <a16:creationId xmlns:a16="http://schemas.microsoft.com/office/drawing/2014/main" id="{3E77B00E-1FEC-4C2B-8701-3A13AF5BA860}"/>
                  </a:ext>
                </a:extLst>
              </p:cNvPr>
              <p:cNvSpPr>
                <a:spLocks noGrp="1"/>
              </p:cNvSpPr>
              <p:nvPr>
                <p:ph type="title"/>
              </p:nvPr>
            </p:nvSpPr>
            <p:spPr>
              <a:xfrm>
                <a:off x="1066800" y="614679"/>
                <a:ext cx="10058400" cy="748454"/>
              </a:xfrm>
            </p:spPr>
            <p:txBody>
              <a:bodyPr>
                <a:normAutofit/>
              </a:bodyPr>
              <a:lstStyle/>
              <a:p>
                <a:r>
                  <a:rPr lang="fr-FR" sz="1800" i="1" dirty="0">
                    <a:latin typeface="Cambria Math" panose="02040503050406030204" pitchFamily="18" charset="0"/>
                    <a:ea typeface="Cambria Math" panose="02040503050406030204" pitchFamily="18" charset="0"/>
                  </a:rPr>
                  <a:t>Augmentation</a:t>
                </a:r>
                <a14:m>
                  <m:oMath xmlns:m="http://schemas.openxmlformats.org/officeDocument/2006/math">
                    <m:r>
                      <a:rPr lang="es-ES" altLang="ko-KR" sz="1800" i="1">
                        <a:latin typeface="Cambria Math" panose="02040503050406030204" pitchFamily="18" charset="0"/>
                        <a:ea typeface="Cambria Math" panose="02040503050406030204" pitchFamily="18" charset="0"/>
                      </a:rPr>
                      <m:t> </m:t>
                    </m:r>
                    <m:r>
                      <a:rPr lang="es-ES" altLang="ko-KR" sz="1800" i="1" baseline="-25000">
                        <a:latin typeface="Cambria Math" panose="02040503050406030204" pitchFamily="18" charset="0"/>
                        <a:ea typeface="Cambria Math" panose="02040503050406030204" pitchFamily="18" charset="0"/>
                      </a:rPr>
                      <m:t>𝑖</m:t>
                    </m:r>
                    <m:r>
                      <a:rPr lang="en-US" altLang="ko-KR" sz="1800" i="1">
                        <a:latin typeface="Cambria Math" panose="02040503050406030204" pitchFamily="18" charset="0"/>
                        <a:ea typeface="Cambria Math" panose="02040503050406030204" pitchFamily="18" charset="0"/>
                      </a:rPr>
                      <m:t>=7733(</m:t>
                    </m:r>
                    <m:r>
                      <a:rPr lang="es-ES" altLang="ko-KR" sz="1800" i="1">
                        <a:latin typeface="Cambria Math" panose="02040503050406030204" pitchFamily="18" charset="0"/>
                        <a:ea typeface="Cambria Math" panose="02040503050406030204" pitchFamily="18" charset="0"/>
                      </a:rPr>
                      <m:t>𝐴𝑢𝑔𝑚𝑒𝑛𝑡𝑎𝑡𝑖𝑜𝑛</m:t>
                    </m:r>
                    <m:r>
                      <a:rPr lang="es-ES" altLang="ko-KR" sz="1800" i="1">
                        <a:latin typeface="Cambria Math" panose="02040503050406030204" pitchFamily="18" charset="0"/>
                        <a:ea typeface="Cambria Math" panose="02040503050406030204" pitchFamily="18" charset="0"/>
                      </a:rPr>
                      <m:t> </m:t>
                    </m:r>
                    <m:r>
                      <a:rPr lang="es-ES" altLang="ko-KR" sz="1800" i="1">
                        <a:latin typeface="Cambria Math" panose="02040503050406030204" pitchFamily="18" charset="0"/>
                        <a:ea typeface="Cambria Math" panose="02040503050406030204" pitchFamily="18" charset="0"/>
                      </a:rPr>
                      <m:t>𝑑𝑢</m:t>
                    </m:r>
                    <m:r>
                      <a:rPr lang="es-ES" altLang="ko-KR" sz="1800" i="1">
                        <a:latin typeface="Cambria Math" panose="02040503050406030204" pitchFamily="18" charset="0"/>
                        <a:ea typeface="Cambria Math" panose="02040503050406030204" pitchFamily="18" charset="0"/>
                      </a:rPr>
                      <m:t> </m:t>
                    </m:r>
                    <m:r>
                      <a:rPr lang="en-US" altLang="ko-KR" sz="1800" i="1">
                        <a:latin typeface="Cambria Math" panose="02040503050406030204" pitchFamily="18" charset="0"/>
                        <a:ea typeface="Cambria Math" panose="02040503050406030204" pitchFamily="18" charset="0"/>
                      </a:rPr>
                      <m:t>𝑇𝐴𝐶</m:t>
                    </m:r>
                    <m:r>
                      <a:rPr lang="en-US" altLang="ko-KR" sz="1800" i="1">
                        <a:latin typeface="Cambria Math" panose="02040503050406030204" pitchFamily="18" charset="0"/>
                        <a:ea typeface="Cambria Math" panose="02040503050406030204" pitchFamily="18" charset="0"/>
                      </a:rPr>
                      <m:t>) ∗</m:t>
                    </m:r>
                  </m:oMath>
                </a14:m>
                <a:r>
                  <a:rPr lang="fr-FR" sz="1800" dirty="0">
                    <a:latin typeface="Cambria Math" panose="02040503050406030204" pitchFamily="18" charset="0"/>
                    <a:ea typeface="Cambria Math" panose="02040503050406030204" pitchFamily="18" charset="0"/>
                  </a:rPr>
                  <a:t> [(0,7</a:t>
                </a:r>
                <a14:m>
                  <m:oMath xmlns:m="http://schemas.openxmlformats.org/officeDocument/2006/math">
                    <m:r>
                      <a:rPr lang="en-US" altLang="ko-KR" sz="1800" i="1">
                        <a:latin typeface="Cambria Math" panose="02040503050406030204" pitchFamily="18" charset="0"/>
                        <a:ea typeface="Cambria Math" panose="02040503050406030204" pitchFamily="18" charset="0"/>
                      </a:rPr>
                      <m:t>∗</m:t>
                    </m:r>
                  </m:oMath>
                </a14:m>
                <a:r>
                  <a:rPr lang="fr-FR" sz="1800" i="1" dirty="0">
                    <a:latin typeface="Cambria Math" panose="02040503050406030204" pitchFamily="18" charset="0"/>
                    <a:ea typeface="Cambria Math" panose="02040503050406030204" pitchFamily="18" charset="0"/>
                  </a:rPr>
                  <a:t> pourcentage actuel</a:t>
                </a:r>
                <a14:m>
                  <m:oMath xmlns:m="http://schemas.openxmlformats.org/officeDocument/2006/math">
                    <m:r>
                      <a:rPr lang="es-ES" altLang="ko-KR" sz="1800" i="1">
                        <a:latin typeface="Cambria Math" panose="02040503050406030204" pitchFamily="18" charset="0"/>
                        <a:ea typeface="Cambria Math" panose="02040503050406030204" pitchFamily="18" charset="0"/>
                      </a:rPr>
                      <m:t> </m:t>
                    </m:r>
                    <m:r>
                      <a:rPr lang="es-ES" altLang="ko-KR" sz="1800" i="1" baseline="-25000">
                        <a:latin typeface="Cambria Math" panose="02040503050406030204" pitchFamily="18" charset="0"/>
                        <a:ea typeface="Cambria Math" panose="02040503050406030204" pitchFamily="18" charset="0"/>
                      </a:rPr>
                      <m:t>𝑖</m:t>
                    </m:r>
                    <m:r>
                      <a:rPr lang="en-US" altLang="ko-KR" sz="1800" i="1">
                        <a:latin typeface="Cambria Math" panose="02040503050406030204" pitchFamily="18" charset="0"/>
                        <a:ea typeface="Cambria Math" panose="02040503050406030204" pitchFamily="18" charset="0"/>
                      </a:rPr>
                      <m:t>)+(0</m:t>
                    </m:r>
                    <m:r>
                      <a:rPr lang="es-ES" altLang="ko-KR" sz="1800" b="0" i="1" smtClean="0">
                        <a:latin typeface="Cambria Math" panose="02040503050406030204" pitchFamily="18" charset="0"/>
                        <a:ea typeface="Cambria Math" panose="02040503050406030204" pitchFamily="18" charset="0"/>
                      </a:rPr>
                      <m:t>,</m:t>
                    </m:r>
                    <m:r>
                      <a:rPr lang="en-US" altLang="ko-KR" sz="1800" i="1">
                        <a:latin typeface="Cambria Math" panose="02040503050406030204" pitchFamily="18" charset="0"/>
                        <a:ea typeface="Cambria Math" panose="02040503050406030204" pitchFamily="18" charset="0"/>
                      </a:rPr>
                      <m:t>3∗</m:t>
                    </m:r>
                    <m:r>
                      <a:rPr lang="es-ES" altLang="ko-KR" sz="1800" i="1">
                        <a:latin typeface="Cambria Math" panose="02040503050406030204" pitchFamily="18" charset="0"/>
                        <a:ea typeface="Cambria Math" panose="02040503050406030204" pitchFamily="18" charset="0"/>
                      </a:rPr>
                      <m:t>𝑃𝑜𝑛𝑑</m:t>
                    </m:r>
                    <m:r>
                      <a:rPr lang="es-ES" altLang="ko-KR" sz="1800" i="1">
                        <a:latin typeface="Cambria Math" panose="02040503050406030204" pitchFamily="18" charset="0"/>
                        <a:ea typeface="Cambria Math" panose="02040503050406030204" pitchFamily="18" charset="0"/>
                      </a:rPr>
                      <m:t>é</m:t>
                    </m:r>
                    <m:r>
                      <a:rPr lang="es-ES" altLang="ko-KR" sz="1800" i="1">
                        <a:latin typeface="Cambria Math" panose="02040503050406030204" pitchFamily="18" charset="0"/>
                        <a:ea typeface="Cambria Math" panose="02040503050406030204" pitchFamily="18" charset="0"/>
                      </a:rPr>
                      <m:t>𝑟𝑎𝑡𝑖𝑜𝑛</m:t>
                    </m:r>
                    <m:r>
                      <a:rPr lang="es-ES" altLang="ko-KR" sz="1800" i="1">
                        <a:latin typeface="Cambria Math" panose="02040503050406030204" pitchFamily="18" charset="0"/>
                        <a:ea typeface="Cambria Math" panose="02040503050406030204" pitchFamily="18" charset="0"/>
                      </a:rPr>
                      <m:t> </m:t>
                    </m:r>
                    <m:r>
                      <a:rPr lang="es-ES" altLang="ko-KR" sz="1800" i="1" baseline="-25000">
                        <a:latin typeface="Cambria Math" panose="02040503050406030204" pitchFamily="18" charset="0"/>
                        <a:ea typeface="Cambria Math" panose="02040503050406030204" pitchFamily="18" charset="0"/>
                      </a:rPr>
                      <m:t>𝑖</m:t>
                    </m:r>
                    <m:r>
                      <a:rPr lang="en-US" altLang="ko-KR" sz="1800" i="1">
                        <a:latin typeface="Cambria Math" panose="02040503050406030204" pitchFamily="18" charset="0"/>
                      </a:rPr>
                      <m:t>)]</m:t>
                    </m:r>
                  </m:oMath>
                </a14:m>
                <a:endParaRPr lang="fr-FR" sz="1800" i="1" dirty="0">
                  <a:latin typeface="+mn-lt"/>
                </a:endParaRPr>
              </a:p>
            </p:txBody>
          </p:sp>
        </mc:Choice>
        <mc:Fallback xmlns="">
          <p:sp>
            <p:nvSpPr>
              <p:cNvPr id="2" name="제목 1">
                <a:extLst>
                  <a:ext uri="{FF2B5EF4-FFF2-40B4-BE49-F238E27FC236}">
                    <a16:creationId xmlns:a16="http://schemas.microsoft.com/office/drawing/2014/main" id="{3E77B00E-1FEC-4C2B-8701-3A13AF5BA860}"/>
                  </a:ext>
                </a:extLst>
              </p:cNvPr>
              <p:cNvSpPr>
                <a:spLocks noGrp="1" noRot="1" noChangeAspect="1" noMove="1" noResize="1" noEditPoints="1" noAdjustHandles="1" noChangeArrowheads="1" noChangeShapeType="1" noTextEdit="1"/>
              </p:cNvSpPr>
              <p:nvPr>
                <p:ph type="title"/>
              </p:nvPr>
            </p:nvSpPr>
            <p:spPr>
              <a:xfrm>
                <a:off x="1066800" y="614679"/>
                <a:ext cx="10058400" cy="748454"/>
              </a:xfrm>
              <a:blipFill>
                <a:blip r:embed="rId2"/>
                <a:stretch>
                  <a:fillRect l="-485" b="-11382"/>
                </a:stretch>
              </a:blipFill>
            </p:spPr>
            <p:txBody>
              <a:bodyPr/>
              <a:lstStyle/>
              <a:p>
                <a:r>
                  <a:rPr lang="en-US">
                    <a:noFill/>
                  </a:rPr>
                  <a:t> </a:t>
                </a:r>
              </a:p>
            </p:txBody>
          </p:sp>
        </mc:Fallback>
      </mc:AlternateContent>
      <p:sp>
        <p:nvSpPr>
          <p:cNvPr id="3" name="내용 개체 틀 2">
            <a:extLst>
              <a:ext uri="{FF2B5EF4-FFF2-40B4-BE49-F238E27FC236}">
                <a16:creationId xmlns:a16="http://schemas.microsoft.com/office/drawing/2014/main" id="{8857F2BF-86E2-4C29-B541-7E389CE9598C}"/>
              </a:ext>
            </a:extLst>
          </p:cNvPr>
          <p:cNvSpPr>
            <a:spLocks noGrp="1"/>
          </p:cNvSpPr>
          <p:nvPr>
            <p:ph idx="1"/>
          </p:nvPr>
        </p:nvSpPr>
        <p:spPr/>
        <p:txBody>
          <a:bodyPr>
            <a:normAutofit/>
          </a:bodyPr>
          <a:lstStyle/>
          <a:p>
            <a:pPr lvl="1"/>
            <a:r>
              <a:rPr lang="fr-FR" sz="2200" dirty="0"/>
              <a:t>Allocation du pourcentage de base (70%) </a:t>
            </a:r>
          </a:p>
          <a:p>
            <a:pPr lvl="1"/>
            <a:endParaRPr lang="ko-KR" altLang="ko-KR" sz="2200" dirty="0"/>
          </a:p>
          <a:p>
            <a:pPr lvl="1"/>
            <a:r>
              <a:rPr lang="fr-FR" sz="2200" dirty="0"/>
              <a:t>Soixante-dix pour cent (70 %) de l'augmentation du TAC sont attribués aux CPC sur la base du pourcentage des quotas fixé dans la Rec. 22-08.</a:t>
            </a:r>
          </a:p>
          <a:p>
            <a:pPr lvl="1"/>
            <a:endParaRPr lang="ko-KR" altLang="ko-KR" sz="2200" dirty="0"/>
          </a:p>
          <a:p>
            <a:pPr lvl="1"/>
            <a:r>
              <a:rPr lang="fr-FR" sz="2200" dirty="0"/>
              <a:t>Le plafond de capture de la Namibie (50 tonnes) et la réserve (37 t)  sont des valeurs fixes qui restent inchangées par rapport à l'année précédente.</a:t>
            </a:r>
          </a:p>
          <a:p>
            <a:pPr lvl="1"/>
            <a:endParaRPr lang="ko-KR" altLang="ko-KR" sz="2200" dirty="0"/>
          </a:p>
          <a:p>
            <a:pPr lvl="1"/>
            <a:r>
              <a:rPr lang="fr-FR" sz="2200" dirty="0"/>
              <a:t>Le Sénégal et le Panama sont exclus car ils ont bénéficié d'une allocation provenant   de l'augmentation du TAC. </a:t>
            </a:r>
          </a:p>
          <a:p>
            <a:endParaRPr lang="ko-KR" altLang="en-US" dirty="0"/>
          </a:p>
        </p:txBody>
      </p:sp>
    </p:spTree>
    <p:extLst>
      <p:ext uri="{BB962C8B-B14F-4D97-AF65-F5344CB8AC3E}">
        <p14:creationId xmlns:p14="http://schemas.microsoft.com/office/powerpoint/2010/main" val="27662986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내용 개체 틀 2">
            <a:extLst>
              <a:ext uri="{FF2B5EF4-FFF2-40B4-BE49-F238E27FC236}">
                <a16:creationId xmlns:a16="http://schemas.microsoft.com/office/drawing/2014/main" id="{293B17BF-172D-46F3-B548-56FF675C19ED}"/>
              </a:ext>
            </a:extLst>
          </p:cNvPr>
          <p:cNvSpPr>
            <a:spLocks noGrp="1"/>
          </p:cNvSpPr>
          <p:nvPr>
            <p:ph idx="1"/>
          </p:nvPr>
        </p:nvSpPr>
        <p:spPr/>
        <p:txBody>
          <a:bodyPr/>
          <a:lstStyle/>
          <a:p>
            <a:pPr lvl="1">
              <a:buFont typeface="Courier New" panose="02070309020205020404" pitchFamily="49" charset="0"/>
              <a:buChar char="o"/>
            </a:pPr>
            <a:r>
              <a:rPr lang="fr-FR" altLang="ko-KR" sz="2400" dirty="0"/>
              <a:t>Allocation pondérée fondée sur l’équité (30 %)</a:t>
            </a:r>
          </a:p>
          <a:p>
            <a:pPr lvl="1">
              <a:buFont typeface="Courier New" panose="02070309020205020404" pitchFamily="49" charset="0"/>
              <a:buChar char="o"/>
            </a:pPr>
            <a:endParaRPr lang="fr-FR" altLang="ko-KR" sz="2400" dirty="0"/>
          </a:p>
          <a:p>
            <a:pPr lvl="1">
              <a:buFont typeface="Courier New" panose="02070309020205020404" pitchFamily="49" charset="0"/>
              <a:buChar char="o"/>
            </a:pPr>
            <a:r>
              <a:rPr lang="fr-FR" altLang="ko-KR" sz="2400" dirty="0"/>
              <a:t>Les trente pour cent (30 %) restants sont alloués en fonction de facteurs de pondération qui tiennent compte de considérations d'équité, telles que le niveau de pêche et le statut d'État côtier.</a:t>
            </a:r>
          </a:p>
          <a:p>
            <a:pPr lvl="1">
              <a:buFont typeface="Courier New" panose="02070309020205020404" pitchFamily="49" charset="0"/>
              <a:buChar char="o"/>
            </a:pPr>
            <a:endParaRPr lang="fr-FR" altLang="ko-KR" sz="2400" dirty="0"/>
          </a:p>
          <a:p>
            <a:pPr lvl="1">
              <a:buFont typeface="Courier New" panose="02070309020205020404" pitchFamily="49" charset="0"/>
              <a:buChar char="o"/>
            </a:pPr>
            <a:r>
              <a:rPr lang="fr-FR" altLang="ko-KR" sz="2400" dirty="0"/>
              <a:t> Reportez-vous à l'annexe 1 si vous avez besoin d'une explication spécifique de la formule.</a:t>
            </a:r>
          </a:p>
          <a:p>
            <a:endParaRPr lang="ko-KR" altLang="en-US" dirty="0"/>
          </a:p>
        </p:txBody>
      </p:sp>
      <mc:AlternateContent xmlns:mc="http://schemas.openxmlformats.org/markup-compatibility/2006" xmlns:a14="http://schemas.microsoft.com/office/drawing/2010/main">
        <mc:Choice Requires="a14">
          <p:sp>
            <p:nvSpPr>
              <p:cNvPr id="4" name="제목 1">
                <a:extLst>
                  <a:ext uri="{FF2B5EF4-FFF2-40B4-BE49-F238E27FC236}">
                    <a16:creationId xmlns:a16="http://schemas.microsoft.com/office/drawing/2014/main" id="{8B7F97BC-1676-4408-A32E-D944B66027E6}"/>
                  </a:ext>
                </a:extLst>
              </p:cNvPr>
              <p:cNvSpPr txBox="1">
                <a:spLocks/>
              </p:cNvSpPr>
              <p:nvPr/>
            </p:nvSpPr>
            <p:spPr>
              <a:xfrm>
                <a:off x="1097280" y="1096822"/>
                <a:ext cx="10515600" cy="461319"/>
              </a:xfrm>
              <a:prstGeom prst="rect">
                <a:avLst/>
              </a:prstGeom>
            </p:spPr>
            <p:txBody>
              <a:bodyPr vert="horz" lIns="91440" tIns="45720" rIns="91440" bIns="45720" rtlCol="0" anchor="ctr">
                <a:noAutofit/>
              </a:bodyPr>
              <a:lstStyle>
                <a:lvl1pPr algn="l" defTabSz="914400" rtl="0" eaLnBrk="1" latinLnBrk="1" hangingPunct="1">
                  <a:lnSpc>
                    <a:spcPct val="90000"/>
                  </a:lnSpc>
                  <a:spcBef>
                    <a:spcPct val="0"/>
                  </a:spcBef>
                  <a:buNone/>
                  <a:defRPr sz="4400" kern="1200">
                    <a:solidFill>
                      <a:schemeClr val="tx1"/>
                    </a:solidFill>
                    <a:latin typeface="+mj-lt"/>
                    <a:ea typeface="+mj-ea"/>
                    <a:cs typeface="+mj-cs"/>
                  </a:defRPr>
                </a:lvl1pPr>
              </a:lstStyle>
              <a:p>
                <a:r>
                  <a:rPr lang="fr-FR" sz="1800" i="1" dirty="0">
                    <a:latin typeface="Cambria Math" panose="02040503050406030204" pitchFamily="18" charset="0"/>
                    <a:ea typeface="Cambria Math" panose="02040503050406030204" pitchFamily="18" charset="0"/>
                  </a:rPr>
                  <a:t>Augmentation</a:t>
                </a:r>
                <a14:m>
                  <m:oMath xmlns:m="http://schemas.openxmlformats.org/officeDocument/2006/math">
                    <m:r>
                      <a:rPr lang="es-ES" altLang="ko-KR" sz="1800" i="1">
                        <a:latin typeface="Cambria Math" panose="02040503050406030204" pitchFamily="18" charset="0"/>
                        <a:ea typeface="Cambria Math" panose="02040503050406030204" pitchFamily="18" charset="0"/>
                      </a:rPr>
                      <m:t> </m:t>
                    </m:r>
                    <m:r>
                      <a:rPr lang="es-ES" altLang="ko-KR" sz="1800" i="1" baseline="-25000">
                        <a:latin typeface="Cambria Math" panose="02040503050406030204" pitchFamily="18" charset="0"/>
                        <a:ea typeface="Cambria Math" panose="02040503050406030204" pitchFamily="18" charset="0"/>
                      </a:rPr>
                      <m:t>𝑖</m:t>
                    </m:r>
                    <m:r>
                      <a:rPr lang="en-US" altLang="ko-KR" sz="1800" i="1">
                        <a:latin typeface="Cambria Math" panose="02040503050406030204" pitchFamily="18" charset="0"/>
                        <a:ea typeface="Cambria Math" panose="02040503050406030204" pitchFamily="18" charset="0"/>
                      </a:rPr>
                      <m:t>=7733(</m:t>
                    </m:r>
                    <m:r>
                      <a:rPr lang="es-ES" altLang="ko-KR" sz="1800" i="1">
                        <a:latin typeface="Cambria Math" panose="02040503050406030204" pitchFamily="18" charset="0"/>
                        <a:ea typeface="Cambria Math" panose="02040503050406030204" pitchFamily="18" charset="0"/>
                      </a:rPr>
                      <m:t>𝐴𝑢𝑔𝑚𝑒𝑛𝑡𝑎𝑡𝑖𝑜𝑛</m:t>
                    </m:r>
                    <m:r>
                      <a:rPr lang="es-ES" altLang="ko-KR" sz="1800" i="1">
                        <a:latin typeface="Cambria Math" panose="02040503050406030204" pitchFamily="18" charset="0"/>
                        <a:ea typeface="Cambria Math" panose="02040503050406030204" pitchFamily="18" charset="0"/>
                      </a:rPr>
                      <m:t> </m:t>
                    </m:r>
                    <m:r>
                      <a:rPr lang="es-ES" altLang="ko-KR" sz="1800" i="1">
                        <a:latin typeface="Cambria Math" panose="02040503050406030204" pitchFamily="18" charset="0"/>
                        <a:ea typeface="Cambria Math" panose="02040503050406030204" pitchFamily="18" charset="0"/>
                      </a:rPr>
                      <m:t>𝑑𝑢</m:t>
                    </m:r>
                    <m:r>
                      <a:rPr lang="es-ES" altLang="ko-KR" sz="1800" i="1">
                        <a:latin typeface="Cambria Math" panose="02040503050406030204" pitchFamily="18" charset="0"/>
                        <a:ea typeface="Cambria Math" panose="02040503050406030204" pitchFamily="18" charset="0"/>
                      </a:rPr>
                      <m:t> </m:t>
                    </m:r>
                    <m:r>
                      <a:rPr lang="en-US" altLang="ko-KR" sz="1800" i="1">
                        <a:latin typeface="Cambria Math" panose="02040503050406030204" pitchFamily="18" charset="0"/>
                        <a:ea typeface="Cambria Math" panose="02040503050406030204" pitchFamily="18" charset="0"/>
                      </a:rPr>
                      <m:t>𝑇𝐴𝐶</m:t>
                    </m:r>
                    <m:r>
                      <a:rPr lang="en-US" altLang="ko-KR" sz="1800" i="1">
                        <a:latin typeface="Cambria Math" panose="02040503050406030204" pitchFamily="18" charset="0"/>
                        <a:ea typeface="Cambria Math" panose="02040503050406030204" pitchFamily="18" charset="0"/>
                      </a:rPr>
                      <m:t>) ∗</m:t>
                    </m:r>
                  </m:oMath>
                </a14:m>
                <a:r>
                  <a:rPr lang="fr-FR" sz="1800" dirty="0">
                    <a:latin typeface="Cambria Math" panose="02040503050406030204" pitchFamily="18" charset="0"/>
                    <a:ea typeface="Cambria Math" panose="02040503050406030204" pitchFamily="18" charset="0"/>
                  </a:rPr>
                  <a:t> [(0,7</a:t>
                </a:r>
                <a14:m>
                  <m:oMath xmlns:m="http://schemas.openxmlformats.org/officeDocument/2006/math">
                    <m:r>
                      <a:rPr lang="en-US" altLang="ko-KR" sz="1800" i="1">
                        <a:latin typeface="Cambria Math" panose="02040503050406030204" pitchFamily="18" charset="0"/>
                        <a:ea typeface="Cambria Math" panose="02040503050406030204" pitchFamily="18" charset="0"/>
                      </a:rPr>
                      <m:t>∗</m:t>
                    </m:r>
                  </m:oMath>
                </a14:m>
                <a:r>
                  <a:rPr lang="fr-FR" sz="1800" i="1" dirty="0">
                    <a:latin typeface="Cambria Math" panose="02040503050406030204" pitchFamily="18" charset="0"/>
                    <a:ea typeface="Cambria Math" panose="02040503050406030204" pitchFamily="18" charset="0"/>
                  </a:rPr>
                  <a:t> pourcentage actuel</a:t>
                </a:r>
                <a14:m>
                  <m:oMath xmlns:m="http://schemas.openxmlformats.org/officeDocument/2006/math">
                    <m:r>
                      <a:rPr lang="es-ES" altLang="ko-KR" sz="1800" i="1">
                        <a:latin typeface="Cambria Math" panose="02040503050406030204" pitchFamily="18" charset="0"/>
                        <a:ea typeface="Cambria Math" panose="02040503050406030204" pitchFamily="18" charset="0"/>
                      </a:rPr>
                      <m:t> </m:t>
                    </m:r>
                    <m:r>
                      <a:rPr lang="es-ES" altLang="ko-KR" sz="1800" i="1" baseline="-25000">
                        <a:latin typeface="Cambria Math" panose="02040503050406030204" pitchFamily="18" charset="0"/>
                        <a:ea typeface="Cambria Math" panose="02040503050406030204" pitchFamily="18" charset="0"/>
                      </a:rPr>
                      <m:t>𝑖</m:t>
                    </m:r>
                    <m:r>
                      <a:rPr lang="en-US" altLang="ko-KR" sz="1800" i="1">
                        <a:latin typeface="Cambria Math" panose="02040503050406030204" pitchFamily="18" charset="0"/>
                        <a:ea typeface="Cambria Math" panose="02040503050406030204" pitchFamily="18" charset="0"/>
                      </a:rPr>
                      <m:t>)+(0</m:t>
                    </m:r>
                    <m:r>
                      <a:rPr lang="es-ES" altLang="ko-KR" sz="1800" b="0" i="1" smtClean="0">
                        <a:latin typeface="Cambria Math" panose="02040503050406030204" pitchFamily="18" charset="0"/>
                        <a:ea typeface="Cambria Math" panose="02040503050406030204" pitchFamily="18" charset="0"/>
                      </a:rPr>
                      <m:t>,</m:t>
                    </m:r>
                    <m:r>
                      <a:rPr lang="en-US" altLang="ko-KR" sz="1800" i="1">
                        <a:latin typeface="Cambria Math" panose="02040503050406030204" pitchFamily="18" charset="0"/>
                        <a:ea typeface="Cambria Math" panose="02040503050406030204" pitchFamily="18" charset="0"/>
                      </a:rPr>
                      <m:t>3∗</m:t>
                    </m:r>
                    <m:r>
                      <a:rPr lang="es-ES" altLang="ko-KR" sz="1800" i="1">
                        <a:latin typeface="Cambria Math" panose="02040503050406030204" pitchFamily="18" charset="0"/>
                        <a:ea typeface="Cambria Math" panose="02040503050406030204" pitchFamily="18" charset="0"/>
                      </a:rPr>
                      <m:t>𝑃𝑜𝑛𝑑</m:t>
                    </m:r>
                    <m:r>
                      <a:rPr lang="es-ES" altLang="ko-KR" sz="1800" i="1">
                        <a:latin typeface="Cambria Math" panose="02040503050406030204" pitchFamily="18" charset="0"/>
                        <a:ea typeface="Cambria Math" panose="02040503050406030204" pitchFamily="18" charset="0"/>
                      </a:rPr>
                      <m:t>é</m:t>
                    </m:r>
                    <m:r>
                      <a:rPr lang="es-ES" altLang="ko-KR" sz="1800" i="1">
                        <a:latin typeface="Cambria Math" panose="02040503050406030204" pitchFamily="18" charset="0"/>
                        <a:ea typeface="Cambria Math" panose="02040503050406030204" pitchFamily="18" charset="0"/>
                      </a:rPr>
                      <m:t>𝑟𝑎𝑡𝑖𝑜𝑛</m:t>
                    </m:r>
                    <m:r>
                      <a:rPr lang="es-ES" altLang="ko-KR" sz="1800" i="1">
                        <a:latin typeface="Cambria Math" panose="02040503050406030204" pitchFamily="18" charset="0"/>
                        <a:ea typeface="Cambria Math" panose="02040503050406030204" pitchFamily="18" charset="0"/>
                      </a:rPr>
                      <m:t> </m:t>
                    </m:r>
                    <m:r>
                      <a:rPr lang="es-ES" altLang="ko-KR" sz="1800" i="1" baseline="-25000">
                        <a:latin typeface="Cambria Math" panose="02040503050406030204" pitchFamily="18" charset="0"/>
                        <a:ea typeface="Cambria Math" panose="02040503050406030204" pitchFamily="18" charset="0"/>
                      </a:rPr>
                      <m:t>𝑖</m:t>
                    </m:r>
                    <m:r>
                      <a:rPr lang="en-US" altLang="ko-KR" sz="1800" i="1">
                        <a:latin typeface="Cambria Math" panose="02040503050406030204" pitchFamily="18" charset="0"/>
                      </a:rPr>
                      <m:t>)]</m:t>
                    </m:r>
                  </m:oMath>
                </a14:m>
                <a:endParaRPr lang="fr-FR" sz="1800" dirty="0">
                  <a:latin typeface="+mn-lt"/>
                </a:endParaRPr>
              </a:p>
            </p:txBody>
          </p:sp>
        </mc:Choice>
        <mc:Fallback xmlns="">
          <p:sp>
            <p:nvSpPr>
              <p:cNvPr id="4" name="제목 1">
                <a:extLst>
                  <a:ext uri="{FF2B5EF4-FFF2-40B4-BE49-F238E27FC236}">
                    <a16:creationId xmlns:a16="http://schemas.microsoft.com/office/drawing/2014/main" id="{8B7F97BC-1676-4408-A32E-D944B66027E6}"/>
                  </a:ext>
                </a:extLst>
              </p:cNvPr>
              <p:cNvSpPr txBox="1">
                <a:spLocks noRot="1" noChangeAspect="1" noMove="1" noResize="1" noEditPoints="1" noAdjustHandles="1" noChangeArrowheads="1" noChangeShapeType="1" noTextEdit="1"/>
              </p:cNvSpPr>
              <p:nvPr/>
            </p:nvSpPr>
            <p:spPr>
              <a:xfrm>
                <a:off x="1097280" y="1096822"/>
                <a:ext cx="10515600" cy="461319"/>
              </a:xfrm>
              <a:prstGeom prst="rect">
                <a:avLst/>
              </a:prstGeom>
              <a:blipFill>
                <a:blip r:embed="rId2"/>
                <a:stretch>
                  <a:fillRect l="-464" t="-1316" b="-5263"/>
                </a:stretch>
              </a:blipFill>
            </p:spPr>
            <p:txBody>
              <a:bodyPr/>
              <a:lstStyle/>
              <a:p>
                <a:r>
                  <a:rPr lang="en-US">
                    <a:noFill/>
                  </a:rPr>
                  <a:t> </a:t>
                </a:r>
              </a:p>
            </p:txBody>
          </p:sp>
        </mc:Fallback>
      </mc:AlternateContent>
    </p:spTree>
    <p:extLst>
      <p:ext uri="{BB962C8B-B14F-4D97-AF65-F5344CB8AC3E}">
        <p14:creationId xmlns:p14="http://schemas.microsoft.com/office/powerpoint/2010/main" val="6906235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내용 개체 틀 3">
            <a:extLst>
              <a:ext uri="{FF2B5EF4-FFF2-40B4-BE49-F238E27FC236}">
                <a16:creationId xmlns:a16="http://schemas.microsoft.com/office/drawing/2014/main" id="{D0326978-CE8C-43F0-8F72-8964641863FD}"/>
              </a:ext>
            </a:extLst>
          </p:cNvPr>
          <p:cNvGraphicFramePr>
            <a:graphicFrameLocks noGrp="1"/>
          </p:cNvGraphicFramePr>
          <p:nvPr>
            <p:ph idx="1"/>
            <p:extLst>
              <p:ext uri="{D42A27DB-BD31-4B8C-83A1-F6EECF244321}">
                <p14:modId xmlns:p14="http://schemas.microsoft.com/office/powerpoint/2010/main" val="1038944263"/>
              </p:ext>
            </p:extLst>
          </p:nvPr>
        </p:nvGraphicFramePr>
        <p:xfrm>
          <a:off x="985035" y="65902"/>
          <a:ext cx="10221930" cy="6246350"/>
        </p:xfrm>
        <a:graphic>
          <a:graphicData uri="http://schemas.openxmlformats.org/drawingml/2006/table">
            <a:tbl>
              <a:tblPr firstRow="1" firstCol="1" bandRow="1">
                <a:tableStyleId>{16D9F66E-5EB9-4882-86FB-DCBF35E3C3E4}</a:tableStyleId>
              </a:tblPr>
              <a:tblGrid>
                <a:gridCol w="2670594">
                  <a:extLst>
                    <a:ext uri="{9D8B030D-6E8A-4147-A177-3AD203B41FA5}">
                      <a16:colId xmlns:a16="http://schemas.microsoft.com/office/drawing/2014/main" val="101325688"/>
                    </a:ext>
                  </a:extLst>
                </a:gridCol>
                <a:gridCol w="2787477">
                  <a:extLst>
                    <a:ext uri="{9D8B030D-6E8A-4147-A177-3AD203B41FA5}">
                      <a16:colId xmlns:a16="http://schemas.microsoft.com/office/drawing/2014/main" val="1696630644"/>
                    </a:ext>
                  </a:extLst>
                </a:gridCol>
                <a:gridCol w="2787477">
                  <a:extLst>
                    <a:ext uri="{9D8B030D-6E8A-4147-A177-3AD203B41FA5}">
                      <a16:colId xmlns:a16="http://schemas.microsoft.com/office/drawing/2014/main" val="3795521753"/>
                    </a:ext>
                  </a:extLst>
                </a:gridCol>
                <a:gridCol w="1976382">
                  <a:extLst>
                    <a:ext uri="{9D8B030D-6E8A-4147-A177-3AD203B41FA5}">
                      <a16:colId xmlns:a16="http://schemas.microsoft.com/office/drawing/2014/main" val="4161434491"/>
                    </a:ext>
                  </a:extLst>
                </a:gridCol>
              </a:tblGrid>
              <a:tr h="249854">
                <a:tc rowSpan="2">
                  <a:txBody>
                    <a:bodyPr/>
                    <a:lstStyle/>
                    <a:p>
                      <a:pPr algn="ctr">
                        <a:spcAft>
                          <a:spcPts val="0"/>
                        </a:spcAft>
                      </a:pPr>
                      <a:r>
                        <a:rPr lang="fr-FR" sz="1600">
                          <a:effectLst/>
                        </a:rPr>
                        <a:t>CPC</a:t>
                      </a:r>
                    </a:p>
                  </a:txBody>
                  <a:tcPr marL="58480" marR="58480" marT="0" marB="0" anchor="ctr"/>
                </a:tc>
                <a:tc gridSpan="3">
                  <a:txBody>
                    <a:bodyPr/>
                    <a:lstStyle/>
                    <a:p>
                      <a:pPr algn="ctr">
                        <a:spcAft>
                          <a:spcPts val="0"/>
                        </a:spcAft>
                      </a:pPr>
                      <a:r>
                        <a:rPr lang="fr-FR" sz="1600">
                          <a:effectLst/>
                        </a:rPr>
                        <a:t>TAC de 48.403t</a:t>
                      </a:r>
                    </a:p>
                  </a:txBody>
                  <a:tcPr marL="58480" marR="58480" marT="0" marB="0" anchor="ctr"/>
                </a:tc>
                <a:tc hMerge="1">
                  <a:txBody>
                    <a:bodyPr/>
                    <a:lstStyle/>
                    <a:p>
                      <a:pPr algn="l" rtl="0" latinLnBrk="1"/>
                      <a:endParaRPr lang="ko-KR" altLang="en-US"/>
                    </a:p>
                  </a:txBody>
                  <a:tcPr/>
                </a:tc>
                <a:tc hMerge="1">
                  <a:txBody>
                    <a:bodyPr/>
                    <a:lstStyle/>
                    <a:p>
                      <a:pPr algn="l" rtl="0" latinLnBrk="1"/>
                      <a:endParaRPr lang="ko-KR" altLang="en-US"/>
                    </a:p>
                  </a:txBody>
                  <a:tcPr/>
                </a:tc>
                <a:extLst>
                  <a:ext uri="{0D108BD9-81ED-4DB2-BD59-A6C34878D82A}">
                    <a16:rowId xmlns:a16="http://schemas.microsoft.com/office/drawing/2014/main" val="3556167288"/>
                  </a:ext>
                </a:extLst>
              </a:tr>
              <a:tr h="249854">
                <a:tc vMerge="1">
                  <a:txBody>
                    <a:bodyPr/>
                    <a:lstStyle/>
                    <a:p>
                      <a:pPr algn="l" rtl="0" latinLnBrk="1"/>
                      <a:endParaRPr lang="ko-KR" altLang="en-US"/>
                    </a:p>
                  </a:txBody>
                  <a:tcPr/>
                </a:tc>
                <a:tc>
                  <a:txBody>
                    <a:bodyPr/>
                    <a:lstStyle/>
                    <a:p>
                      <a:pPr algn="ctr">
                        <a:spcAft>
                          <a:spcPts val="0"/>
                        </a:spcAft>
                      </a:pPr>
                      <a:r>
                        <a:rPr lang="fr-FR" sz="1600">
                          <a:effectLst/>
                        </a:rPr>
                        <a:t>2022~2025(t)</a:t>
                      </a:r>
                    </a:p>
                  </a:txBody>
                  <a:tcPr marL="58480" marR="58480" marT="0" marB="0" anchor="ctr"/>
                </a:tc>
                <a:tc>
                  <a:txBody>
                    <a:bodyPr/>
                    <a:lstStyle/>
                    <a:p>
                      <a:pPr algn="ctr">
                        <a:spcAft>
                          <a:spcPts val="0"/>
                        </a:spcAft>
                      </a:pPr>
                      <a:r>
                        <a:rPr lang="fr-FR" sz="1600">
                          <a:effectLst/>
                        </a:rPr>
                        <a:t>2026~2028(t)</a:t>
                      </a:r>
                    </a:p>
                  </a:txBody>
                  <a:tcPr marL="58480" marR="58480" marT="0" marB="0" anchor="ctr"/>
                </a:tc>
                <a:tc>
                  <a:txBody>
                    <a:bodyPr/>
                    <a:lstStyle/>
                    <a:p>
                      <a:pPr algn="ctr">
                        <a:spcAft>
                          <a:spcPts val="0"/>
                        </a:spcAft>
                      </a:pPr>
                      <a:r>
                        <a:rPr lang="fr-FR" sz="1600">
                          <a:effectLst/>
                        </a:rPr>
                        <a:t>Pourcentage (%)</a:t>
                      </a:r>
                    </a:p>
                  </a:txBody>
                  <a:tcPr marL="58480" marR="58480" marT="0" marB="0" anchor="ctr"/>
                </a:tc>
                <a:extLst>
                  <a:ext uri="{0D108BD9-81ED-4DB2-BD59-A6C34878D82A}">
                    <a16:rowId xmlns:a16="http://schemas.microsoft.com/office/drawing/2014/main" val="1043065355"/>
                  </a:ext>
                </a:extLst>
              </a:tr>
              <a:tr h="249854">
                <a:tc>
                  <a:txBody>
                    <a:bodyPr/>
                    <a:lstStyle/>
                    <a:p>
                      <a:pPr algn="ctr">
                        <a:spcAft>
                          <a:spcPts val="0"/>
                        </a:spcAft>
                      </a:pPr>
                      <a:r>
                        <a:rPr lang="fr-FR" sz="1600">
                          <a:effectLst/>
                        </a:rPr>
                        <a:t>UE</a:t>
                      </a:r>
                    </a:p>
                  </a:txBody>
                  <a:tcPr marL="58480" marR="58480" marT="0" marB="0" anchor="ctr"/>
                </a:tc>
                <a:tc>
                  <a:txBody>
                    <a:bodyPr/>
                    <a:lstStyle/>
                    <a:p>
                      <a:pPr algn="ctr">
                        <a:spcAft>
                          <a:spcPts val="0"/>
                        </a:spcAft>
                      </a:pPr>
                      <a:r>
                        <a:rPr lang="fr-FR" sz="1600">
                          <a:effectLst/>
                        </a:rPr>
                        <a:t>21503</a:t>
                      </a:r>
                    </a:p>
                  </a:txBody>
                  <a:tcPr marL="58480" marR="58480" marT="0" marB="0" anchor="ctr"/>
                </a:tc>
                <a:tc>
                  <a:txBody>
                    <a:bodyPr/>
                    <a:lstStyle/>
                    <a:p>
                      <a:pPr algn="ctr">
                        <a:spcAft>
                          <a:spcPts val="0"/>
                        </a:spcAft>
                      </a:pPr>
                      <a:r>
                        <a:rPr lang="fr-FR" sz="1600">
                          <a:effectLst/>
                        </a:rPr>
                        <a:t>24457</a:t>
                      </a:r>
                    </a:p>
                  </a:txBody>
                  <a:tcPr marL="58480" marR="58480" marT="0" marB="0" anchor="ctr"/>
                </a:tc>
                <a:tc>
                  <a:txBody>
                    <a:bodyPr/>
                    <a:lstStyle/>
                    <a:p>
                      <a:pPr algn="ctr">
                        <a:spcAft>
                          <a:spcPts val="0"/>
                        </a:spcAft>
                      </a:pPr>
                      <a:r>
                        <a:rPr lang="fr-FR" sz="1600">
                          <a:effectLst/>
                        </a:rPr>
                        <a:t>50,568</a:t>
                      </a:r>
                    </a:p>
                  </a:txBody>
                  <a:tcPr marL="58480" marR="58480" marT="0" marB="0" anchor="ctr"/>
                </a:tc>
                <a:extLst>
                  <a:ext uri="{0D108BD9-81ED-4DB2-BD59-A6C34878D82A}">
                    <a16:rowId xmlns:a16="http://schemas.microsoft.com/office/drawing/2014/main" val="1755297961"/>
                  </a:ext>
                </a:extLst>
              </a:tr>
              <a:tr h="249854">
                <a:tc>
                  <a:txBody>
                    <a:bodyPr/>
                    <a:lstStyle/>
                    <a:p>
                      <a:pPr algn="ctr">
                        <a:spcAft>
                          <a:spcPts val="0"/>
                        </a:spcAft>
                      </a:pPr>
                      <a:r>
                        <a:rPr lang="fr-FR" sz="1600">
                          <a:effectLst/>
                        </a:rPr>
                        <a:t>Maroc</a:t>
                      </a:r>
                    </a:p>
                  </a:txBody>
                  <a:tcPr marL="58480" marR="58480" marT="0" marB="0" anchor="ctr"/>
                </a:tc>
                <a:tc>
                  <a:txBody>
                    <a:bodyPr/>
                    <a:lstStyle/>
                    <a:p>
                      <a:pPr algn="ctr">
                        <a:spcAft>
                          <a:spcPts val="0"/>
                        </a:spcAft>
                      </a:pPr>
                      <a:r>
                        <a:rPr lang="fr-FR" sz="1600">
                          <a:effectLst/>
                        </a:rPr>
                        <a:t>3700</a:t>
                      </a:r>
                    </a:p>
                  </a:txBody>
                  <a:tcPr marL="58480" marR="58480" marT="0" marB="0" anchor="ctr"/>
                </a:tc>
                <a:tc>
                  <a:txBody>
                    <a:bodyPr/>
                    <a:lstStyle/>
                    <a:p>
                      <a:pPr algn="ctr">
                        <a:spcAft>
                          <a:spcPts val="0"/>
                        </a:spcAft>
                      </a:pPr>
                      <a:r>
                        <a:rPr lang="fr-FR" sz="1600">
                          <a:effectLst/>
                        </a:rPr>
                        <a:t>4273</a:t>
                      </a:r>
                    </a:p>
                  </a:txBody>
                  <a:tcPr marL="58480" marR="58480" marT="0" marB="0" anchor="ctr"/>
                </a:tc>
                <a:tc>
                  <a:txBody>
                    <a:bodyPr/>
                    <a:lstStyle/>
                    <a:p>
                      <a:pPr algn="ctr">
                        <a:spcAft>
                          <a:spcPts val="0"/>
                        </a:spcAft>
                      </a:pPr>
                      <a:r>
                        <a:rPr lang="fr-FR" sz="1600">
                          <a:effectLst/>
                        </a:rPr>
                        <a:t>8,835</a:t>
                      </a:r>
                    </a:p>
                  </a:txBody>
                  <a:tcPr marL="58480" marR="58480" marT="0" marB="0" anchor="ctr"/>
                </a:tc>
                <a:extLst>
                  <a:ext uri="{0D108BD9-81ED-4DB2-BD59-A6C34878D82A}">
                    <a16:rowId xmlns:a16="http://schemas.microsoft.com/office/drawing/2014/main" val="3254697005"/>
                  </a:ext>
                </a:extLst>
              </a:tr>
              <a:tr h="249854">
                <a:tc>
                  <a:txBody>
                    <a:bodyPr/>
                    <a:lstStyle/>
                    <a:p>
                      <a:pPr algn="ctr">
                        <a:spcAft>
                          <a:spcPts val="0"/>
                        </a:spcAft>
                      </a:pPr>
                      <a:r>
                        <a:rPr lang="fr-FR" sz="1600">
                          <a:effectLst/>
                        </a:rPr>
                        <a:t>Japon</a:t>
                      </a:r>
                    </a:p>
                  </a:txBody>
                  <a:tcPr marL="58480" marR="58480" marT="0" marB="0" anchor="ctr"/>
                </a:tc>
                <a:tc>
                  <a:txBody>
                    <a:bodyPr/>
                    <a:lstStyle/>
                    <a:p>
                      <a:pPr algn="ctr">
                        <a:spcAft>
                          <a:spcPts val="0"/>
                        </a:spcAft>
                      </a:pPr>
                      <a:r>
                        <a:rPr lang="fr-FR" sz="1600">
                          <a:effectLst/>
                        </a:rPr>
                        <a:t>3114</a:t>
                      </a:r>
                    </a:p>
                  </a:txBody>
                  <a:tcPr marL="58480" marR="58480" marT="0" marB="0" anchor="ctr"/>
                </a:tc>
                <a:tc>
                  <a:txBody>
                    <a:bodyPr/>
                    <a:lstStyle/>
                    <a:p>
                      <a:pPr algn="ctr">
                        <a:spcAft>
                          <a:spcPts val="0"/>
                        </a:spcAft>
                      </a:pPr>
                      <a:r>
                        <a:rPr lang="fr-FR" sz="1600">
                          <a:effectLst/>
                        </a:rPr>
                        <a:t>3580</a:t>
                      </a:r>
                    </a:p>
                  </a:txBody>
                  <a:tcPr marL="58480" marR="58480" marT="0" marB="0" anchor="ctr"/>
                </a:tc>
                <a:tc>
                  <a:txBody>
                    <a:bodyPr/>
                    <a:lstStyle/>
                    <a:p>
                      <a:pPr algn="ctr">
                        <a:spcAft>
                          <a:spcPts val="0"/>
                        </a:spcAft>
                      </a:pPr>
                      <a:r>
                        <a:rPr lang="fr-FR" sz="1600">
                          <a:effectLst/>
                        </a:rPr>
                        <a:t>7,402</a:t>
                      </a:r>
                    </a:p>
                  </a:txBody>
                  <a:tcPr marL="58480" marR="58480" marT="0" marB="0" anchor="ctr"/>
                </a:tc>
                <a:extLst>
                  <a:ext uri="{0D108BD9-81ED-4DB2-BD59-A6C34878D82A}">
                    <a16:rowId xmlns:a16="http://schemas.microsoft.com/office/drawing/2014/main" val="4271349891"/>
                  </a:ext>
                </a:extLst>
              </a:tr>
              <a:tr h="249854">
                <a:tc>
                  <a:txBody>
                    <a:bodyPr/>
                    <a:lstStyle/>
                    <a:p>
                      <a:pPr algn="ctr">
                        <a:spcAft>
                          <a:spcPts val="0"/>
                        </a:spcAft>
                      </a:pPr>
                      <a:r>
                        <a:rPr lang="fr-FR" sz="1600">
                          <a:effectLst/>
                        </a:rPr>
                        <a:t>Tunisie</a:t>
                      </a:r>
                    </a:p>
                  </a:txBody>
                  <a:tcPr marL="58480" marR="58480" marT="0" marB="0" anchor="ctr"/>
                </a:tc>
                <a:tc>
                  <a:txBody>
                    <a:bodyPr/>
                    <a:lstStyle/>
                    <a:p>
                      <a:pPr algn="ctr">
                        <a:spcAft>
                          <a:spcPts val="0"/>
                        </a:spcAft>
                      </a:pPr>
                      <a:r>
                        <a:rPr lang="fr-FR" sz="1600">
                          <a:effectLst/>
                        </a:rPr>
                        <a:t>3000</a:t>
                      </a:r>
                    </a:p>
                  </a:txBody>
                  <a:tcPr marL="58480" marR="58480" marT="0" marB="0" anchor="ctr"/>
                </a:tc>
                <a:tc>
                  <a:txBody>
                    <a:bodyPr/>
                    <a:lstStyle/>
                    <a:p>
                      <a:pPr algn="ctr">
                        <a:spcAft>
                          <a:spcPts val="0"/>
                        </a:spcAft>
                      </a:pPr>
                      <a:r>
                        <a:rPr lang="fr-FR" sz="1600">
                          <a:effectLst/>
                        </a:rPr>
                        <a:t>3480</a:t>
                      </a:r>
                    </a:p>
                  </a:txBody>
                  <a:tcPr marL="58480" marR="58480" marT="0" marB="0" anchor="ctr"/>
                </a:tc>
                <a:tc>
                  <a:txBody>
                    <a:bodyPr/>
                    <a:lstStyle/>
                    <a:p>
                      <a:pPr algn="ctr">
                        <a:spcAft>
                          <a:spcPts val="0"/>
                        </a:spcAft>
                      </a:pPr>
                      <a:r>
                        <a:rPr lang="fr-FR" sz="1600">
                          <a:effectLst/>
                        </a:rPr>
                        <a:t>7,195</a:t>
                      </a:r>
                    </a:p>
                  </a:txBody>
                  <a:tcPr marL="58480" marR="58480" marT="0" marB="0" anchor="ctr"/>
                </a:tc>
                <a:extLst>
                  <a:ext uri="{0D108BD9-81ED-4DB2-BD59-A6C34878D82A}">
                    <a16:rowId xmlns:a16="http://schemas.microsoft.com/office/drawing/2014/main" val="1208762648"/>
                  </a:ext>
                </a:extLst>
              </a:tr>
              <a:tr h="249854">
                <a:tc>
                  <a:txBody>
                    <a:bodyPr/>
                    <a:lstStyle/>
                    <a:p>
                      <a:pPr algn="ctr">
                        <a:spcAft>
                          <a:spcPts val="0"/>
                        </a:spcAft>
                      </a:pPr>
                      <a:r>
                        <a:rPr lang="fr-FR" sz="1600">
                          <a:effectLst/>
                        </a:rPr>
                        <a:t>TÜRKIYE</a:t>
                      </a:r>
                    </a:p>
                  </a:txBody>
                  <a:tcPr marL="58480" marR="58480" marT="0" marB="0" anchor="ctr"/>
                </a:tc>
                <a:tc>
                  <a:txBody>
                    <a:bodyPr/>
                    <a:lstStyle/>
                    <a:p>
                      <a:pPr algn="ctr">
                        <a:spcAft>
                          <a:spcPts val="0"/>
                        </a:spcAft>
                      </a:pPr>
                      <a:r>
                        <a:rPr lang="fr-FR" sz="1600">
                          <a:effectLst/>
                        </a:rPr>
                        <a:t>2600</a:t>
                      </a:r>
                    </a:p>
                  </a:txBody>
                  <a:tcPr marL="58480" marR="58480" marT="0" marB="0" anchor="ctr"/>
                </a:tc>
                <a:tc>
                  <a:txBody>
                    <a:bodyPr/>
                    <a:lstStyle/>
                    <a:p>
                      <a:pPr algn="ctr">
                        <a:spcAft>
                          <a:spcPts val="0"/>
                        </a:spcAft>
                      </a:pPr>
                      <a:r>
                        <a:rPr lang="fr-FR" sz="1600">
                          <a:effectLst/>
                        </a:rPr>
                        <a:t>3026</a:t>
                      </a:r>
                    </a:p>
                  </a:txBody>
                  <a:tcPr marL="58480" marR="58480" marT="0" marB="0" anchor="ctr"/>
                </a:tc>
                <a:tc>
                  <a:txBody>
                    <a:bodyPr/>
                    <a:lstStyle/>
                    <a:p>
                      <a:pPr algn="ctr">
                        <a:spcAft>
                          <a:spcPts val="0"/>
                        </a:spcAft>
                      </a:pPr>
                      <a:r>
                        <a:rPr lang="fr-FR" sz="1600">
                          <a:effectLst/>
                        </a:rPr>
                        <a:t>6,257</a:t>
                      </a:r>
                    </a:p>
                  </a:txBody>
                  <a:tcPr marL="58480" marR="58480" marT="0" marB="0" anchor="ctr"/>
                </a:tc>
                <a:extLst>
                  <a:ext uri="{0D108BD9-81ED-4DB2-BD59-A6C34878D82A}">
                    <a16:rowId xmlns:a16="http://schemas.microsoft.com/office/drawing/2014/main" val="2865712813"/>
                  </a:ext>
                </a:extLst>
              </a:tr>
              <a:tr h="249854">
                <a:tc>
                  <a:txBody>
                    <a:bodyPr/>
                    <a:lstStyle/>
                    <a:p>
                      <a:pPr algn="ctr">
                        <a:spcAft>
                          <a:spcPts val="0"/>
                        </a:spcAft>
                      </a:pPr>
                      <a:r>
                        <a:rPr lang="fr-FR" sz="1600">
                          <a:effectLst/>
                        </a:rPr>
                        <a:t>Libye</a:t>
                      </a:r>
                    </a:p>
                  </a:txBody>
                  <a:tcPr marL="58480" marR="58480" marT="0" marB="0" anchor="ctr"/>
                </a:tc>
                <a:tc>
                  <a:txBody>
                    <a:bodyPr/>
                    <a:lstStyle/>
                    <a:p>
                      <a:pPr algn="ctr">
                        <a:spcAft>
                          <a:spcPts val="0"/>
                        </a:spcAft>
                      </a:pPr>
                      <a:r>
                        <a:rPr lang="fr-FR" sz="1600">
                          <a:effectLst/>
                        </a:rPr>
                        <a:t>2548</a:t>
                      </a:r>
                    </a:p>
                  </a:txBody>
                  <a:tcPr marL="58480" marR="58480" marT="0" marB="0" anchor="ctr"/>
                </a:tc>
                <a:tc>
                  <a:txBody>
                    <a:bodyPr/>
                    <a:lstStyle/>
                    <a:p>
                      <a:pPr algn="ctr">
                        <a:spcAft>
                          <a:spcPts val="0"/>
                        </a:spcAft>
                      </a:pPr>
                      <a:r>
                        <a:rPr lang="fr-FR" sz="1600">
                          <a:effectLst/>
                        </a:rPr>
                        <a:t>2967</a:t>
                      </a:r>
                    </a:p>
                  </a:txBody>
                  <a:tcPr marL="58480" marR="58480" marT="0" marB="0" anchor="ctr"/>
                </a:tc>
                <a:tc>
                  <a:txBody>
                    <a:bodyPr/>
                    <a:lstStyle/>
                    <a:p>
                      <a:pPr algn="ctr">
                        <a:spcAft>
                          <a:spcPts val="0"/>
                        </a:spcAft>
                      </a:pPr>
                      <a:r>
                        <a:rPr lang="fr-FR" sz="1600">
                          <a:effectLst/>
                        </a:rPr>
                        <a:t>6,135</a:t>
                      </a:r>
                    </a:p>
                  </a:txBody>
                  <a:tcPr marL="58480" marR="58480" marT="0" marB="0" anchor="ctr"/>
                </a:tc>
                <a:extLst>
                  <a:ext uri="{0D108BD9-81ED-4DB2-BD59-A6C34878D82A}">
                    <a16:rowId xmlns:a16="http://schemas.microsoft.com/office/drawing/2014/main" val="1619109514"/>
                  </a:ext>
                </a:extLst>
              </a:tr>
              <a:tr h="249854">
                <a:tc>
                  <a:txBody>
                    <a:bodyPr/>
                    <a:lstStyle/>
                    <a:p>
                      <a:pPr algn="ctr">
                        <a:spcAft>
                          <a:spcPts val="0"/>
                        </a:spcAft>
                      </a:pPr>
                      <a:r>
                        <a:rPr lang="fr-FR" sz="1600">
                          <a:effectLst/>
                        </a:rPr>
                        <a:t>Algérie</a:t>
                      </a:r>
                    </a:p>
                  </a:txBody>
                  <a:tcPr marL="58480" marR="58480" marT="0" marB="0" anchor="ctr"/>
                </a:tc>
                <a:tc>
                  <a:txBody>
                    <a:bodyPr/>
                    <a:lstStyle/>
                    <a:p>
                      <a:pPr algn="ctr">
                        <a:spcAft>
                          <a:spcPts val="0"/>
                        </a:spcAft>
                      </a:pPr>
                      <a:r>
                        <a:rPr lang="fr-FR" sz="1600">
                          <a:effectLst/>
                        </a:rPr>
                        <a:t>2023</a:t>
                      </a:r>
                    </a:p>
                  </a:txBody>
                  <a:tcPr marL="58480" marR="58480" marT="0" marB="0" anchor="ctr"/>
                </a:tc>
                <a:tc>
                  <a:txBody>
                    <a:bodyPr/>
                    <a:lstStyle/>
                    <a:p>
                      <a:pPr algn="ctr">
                        <a:spcAft>
                          <a:spcPts val="0"/>
                        </a:spcAft>
                      </a:pPr>
                      <a:r>
                        <a:rPr lang="fr-FR" sz="1600">
                          <a:effectLst/>
                        </a:rPr>
                        <a:t>2372</a:t>
                      </a:r>
                    </a:p>
                  </a:txBody>
                  <a:tcPr marL="58480" marR="58480" marT="0" marB="0" anchor="ctr"/>
                </a:tc>
                <a:tc>
                  <a:txBody>
                    <a:bodyPr/>
                    <a:lstStyle/>
                    <a:p>
                      <a:pPr algn="ctr">
                        <a:spcAft>
                          <a:spcPts val="0"/>
                        </a:spcAft>
                      </a:pPr>
                      <a:r>
                        <a:rPr lang="fr-FR" sz="1600">
                          <a:effectLst/>
                        </a:rPr>
                        <a:t>4,904</a:t>
                      </a:r>
                    </a:p>
                  </a:txBody>
                  <a:tcPr marL="58480" marR="58480" marT="0" marB="0" anchor="ctr"/>
                </a:tc>
                <a:extLst>
                  <a:ext uri="{0D108BD9-81ED-4DB2-BD59-A6C34878D82A}">
                    <a16:rowId xmlns:a16="http://schemas.microsoft.com/office/drawing/2014/main" val="3919310353"/>
                  </a:ext>
                </a:extLst>
              </a:tr>
              <a:tr h="249854">
                <a:tc>
                  <a:txBody>
                    <a:bodyPr/>
                    <a:lstStyle/>
                    <a:p>
                      <a:pPr algn="ctr">
                        <a:spcAft>
                          <a:spcPts val="0"/>
                        </a:spcAft>
                      </a:pPr>
                      <a:r>
                        <a:rPr lang="fr-FR" sz="1600">
                          <a:effectLst/>
                        </a:rPr>
                        <a:t>Sous-total</a:t>
                      </a:r>
                    </a:p>
                  </a:txBody>
                  <a:tcPr marL="58480" marR="58480" marT="0" marB="0" anchor="ctr"/>
                </a:tc>
                <a:tc>
                  <a:txBody>
                    <a:bodyPr/>
                    <a:lstStyle/>
                    <a:p>
                      <a:pPr algn="ctr">
                        <a:spcAft>
                          <a:spcPts val="0"/>
                        </a:spcAft>
                      </a:pPr>
                      <a:r>
                        <a:rPr lang="fr-FR" sz="1600">
                          <a:effectLst/>
                        </a:rPr>
                        <a:t>38488</a:t>
                      </a:r>
                    </a:p>
                  </a:txBody>
                  <a:tcPr marL="58480" marR="58480" marT="0" marB="0" anchor="ctr"/>
                </a:tc>
                <a:tc>
                  <a:txBody>
                    <a:bodyPr/>
                    <a:lstStyle/>
                    <a:p>
                      <a:pPr algn="ctr">
                        <a:spcAft>
                          <a:spcPts val="0"/>
                        </a:spcAft>
                      </a:pPr>
                      <a:r>
                        <a:rPr lang="fr-FR" sz="1600">
                          <a:effectLst/>
                        </a:rPr>
                        <a:t>44155</a:t>
                      </a:r>
                    </a:p>
                  </a:txBody>
                  <a:tcPr marL="58480" marR="58480" marT="0" marB="0" anchor="ctr"/>
                </a:tc>
                <a:tc>
                  <a:txBody>
                    <a:bodyPr/>
                    <a:lstStyle/>
                    <a:p>
                      <a:pPr algn="ctr">
                        <a:spcAft>
                          <a:spcPts val="0"/>
                        </a:spcAft>
                      </a:pPr>
                      <a:r>
                        <a:rPr lang="fr-FR" sz="1600">
                          <a:effectLst/>
                        </a:rPr>
                        <a:t>91,295</a:t>
                      </a:r>
                    </a:p>
                  </a:txBody>
                  <a:tcPr marL="58480" marR="58480" marT="0" marB="0" anchor="ctr"/>
                </a:tc>
                <a:extLst>
                  <a:ext uri="{0D108BD9-81ED-4DB2-BD59-A6C34878D82A}">
                    <a16:rowId xmlns:a16="http://schemas.microsoft.com/office/drawing/2014/main" val="1352885000"/>
                  </a:ext>
                </a:extLst>
              </a:tr>
              <a:tr h="249854">
                <a:tc>
                  <a:txBody>
                    <a:bodyPr/>
                    <a:lstStyle/>
                    <a:p>
                      <a:pPr algn="ctr">
                        <a:spcAft>
                          <a:spcPts val="0"/>
                        </a:spcAft>
                      </a:pPr>
                      <a:r>
                        <a:rPr lang="fr-FR" sz="1600">
                          <a:effectLst/>
                        </a:rPr>
                        <a:t>Égypte</a:t>
                      </a:r>
                    </a:p>
                  </a:txBody>
                  <a:tcPr marL="58480" marR="58480" marT="0" marB="0" anchor="ctr"/>
                </a:tc>
                <a:tc>
                  <a:txBody>
                    <a:bodyPr/>
                    <a:lstStyle/>
                    <a:p>
                      <a:pPr algn="ctr">
                        <a:spcAft>
                          <a:spcPts val="0"/>
                        </a:spcAft>
                      </a:pPr>
                      <a:r>
                        <a:rPr lang="fr-FR" sz="1600">
                          <a:effectLst/>
                        </a:rPr>
                        <a:t>513</a:t>
                      </a:r>
                    </a:p>
                  </a:txBody>
                  <a:tcPr marL="58480" marR="58480" marT="0" marB="0" anchor="ctr"/>
                </a:tc>
                <a:tc>
                  <a:txBody>
                    <a:bodyPr/>
                    <a:lstStyle/>
                    <a:p>
                      <a:pPr algn="ctr">
                        <a:spcAft>
                          <a:spcPts val="0"/>
                        </a:spcAft>
                      </a:pPr>
                      <a:r>
                        <a:rPr lang="fr-FR" sz="1600">
                          <a:effectLst/>
                        </a:rPr>
                        <a:t>791</a:t>
                      </a:r>
                    </a:p>
                  </a:txBody>
                  <a:tcPr marL="58480" marR="58480" marT="0" marB="0" anchor="ctr"/>
                </a:tc>
                <a:tc>
                  <a:txBody>
                    <a:bodyPr/>
                    <a:lstStyle/>
                    <a:p>
                      <a:pPr algn="ctr">
                        <a:spcAft>
                          <a:spcPts val="0"/>
                        </a:spcAft>
                      </a:pPr>
                      <a:r>
                        <a:rPr lang="fr-FR" sz="1600">
                          <a:effectLst/>
                        </a:rPr>
                        <a:t>1,635</a:t>
                      </a:r>
                    </a:p>
                  </a:txBody>
                  <a:tcPr marL="58480" marR="58480" marT="0" marB="0" anchor="ctr"/>
                </a:tc>
                <a:extLst>
                  <a:ext uri="{0D108BD9-81ED-4DB2-BD59-A6C34878D82A}">
                    <a16:rowId xmlns:a16="http://schemas.microsoft.com/office/drawing/2014/main" val="1816255588"/>
                  </a:ext>
                </a:extLst>
              </a:tr>
              <a:tr h="249854">
                <a:tc>
                  <a:txBody>
                    <a:bodyPr/>
                    <a:lstStyle/>
                    <a:p>
                      <a:pPr algn="ctr">
                        <a:spcAft>
                          <a:spcPts val="0"/>
                        </a:spcAft>
                      </a:pPr>
                      <a:r>
                        <a:rPr lang="fr-FR" sz="1600">
                          <a:effectLst/>
                        </a:rPr>
                        <a:t>Norvège</a:t>
                      </a:r>
                    </a:p>
                  </a:txBody>
                  <a:tcPr marL="58480" marR="58480" marT="0" marB="0" anchor="ctr"/>
                </a:tc>
                <a:tc>
                  <a:txBody>
                    <a:bodyPr/>
                    <a:lstStyle/>
                    <a:p>
                      <a:pPr algn="ctr">
                        <a:spcAft>
                          <a:spcPts val="0"/>
                        </a:spcAft>
                      </a:pPr>
                      <a:r>
                        <a:rPr lang="fr-FR" sz="1600">
                          <a:effectLst/>
                        </a:rPr>
                        <a:t>368</a:t>
                      </a:r>
                    </a:p>
                  </a:txBody>
                  <a:tcPr marL="58480" marR="58480" marT="0" marB="0" anchor="ctr"/>
                </a:tc>
                <a:tc>
                  <a:txBody>
                    <a:bodyPr/>
                    <a:lstStyle/>
                    <a:p>
                      <a:pPr algn="ctr">
                        <a:spcAft>
                          <a:spcPts val="0"/>
                        </a:spcAft>
                      </a:pPr>
                      <a:r>
                        <a:rPr lang="fr-FR" sz="1600">
                          <a:effectLst/>
                        </a:rPr>
                        <a:t>627</a:t>
                      </a:r>
                    </a:p>
                  </a:txBody>
                  <a:tcPr marL="58480" marR="58480" marT="0" marB="0" anchor="ctr"/>
                </a:tc>
                <a:tc>
                  <a:txBody>
                    <a:bodyPr/>
                    <a:lstStyle/>
                    <a:p>
                      <a:pPr algn="ctr">
                        <a:spcAft>
                          <a:spcPts val="0"/>
                        </a:spcAft>
                      </a:pPr>
                      <a:r>
                        <a:rPr lang="fr-FR" sz="1600">
                          <a:effectLst/>
                        </a:rPr>
                        <a:t>1,296</a:t>
                      </a:r>
                    </a:p>
                  </a:txBody>
                  <a:tcPr marL="58480" marR="58480" marT="0" marB="0" anchor="ctr"/>
                </a:tc>
                <a:extLst>
                  <a:ext uri="{0D108BD9-81ED-4DB2-BD59-A6C34878D82A}">
                    <a16:rowId xmlns:a16="http://schemas.microsoft.com/office/drawing/2014/main" val="4280158033"/>
                  </a:ext>
                </a:extLst>
              </a:tr>
              <a:tr h="249854">
                <a:tc>
                  <a:txBody>
                    <a:bodyPr/>
                    <a:lstStyle/>
                    <a:p>
                      <a:pPr algn="ctr">
                        <a:spcAft>
                          <a:spcPts val="0"/>
                        </a:spcAft>
                      </a:pPr>
                      <a:r>
                        <a:rPr lang="fr-FR" sz="1600">
                          <a:effectLst/>
                        </a:rPr>
                        <a:t>Albanie</a:t>
                      </a:r>
                    </a:p>
                  </a:txBody>
                  <a:tcPr marL="58480" marR="58480" marT="0" marB="0" anchor="ctr"/>
                </a:tc>
                <a:tc>
                  <a:txBody>
                    <a:bodyPr/>
                    <a:lstStyle/>
                    <a:p>
                      <a:pPr algn="ctr">
                        <a:spcAft>
                          <a:spcPts val="0"/>
                        </a:spcAft>
                      </a:pPr>
                      <a:r>
                        <a:rPr lang="fr-FR" sz="1600">
                          <a:effectLst/>
                        </a:rPr>
                        <a:t>264</a:t>
                      </a:r>
                    </a:p>
                  </a:txBody>
                  <a:tcPr marL="58480" marR="58480" marT="0" marB="0" anchor="ctr"/>
                </a:tc>
                <a:tc>
                  <a:txBody>
                    <a:bodyPr/>
                    <a:lstStyle/>
                    <a:p>
                      <a:pPr algn="ctr">
                        <a:spcAft>
                          <a:spcPts val="0"/>
                        </a:spcAft>
                      </a:pPr>
                      <a:r>
                        <a:rPr lang="fr-FR" sz="1600">
                          <a:effectLst/>
                        </a:rPr>
                        <a:t>509</a:t>
                      </a:r>
                    </a:p>
                  </a:txBody>
                  <a:tcPr marL="58480" marR="58480" marT="0" marB="0" anchor="ctr"/>
                </a:tc>
                <a:tc>
                  <a:txBody>
                    <a:bodyPr/>
                    <a:lstStyle/>
                    <a:p>
                      <a:pPr algn="ctr">
                        <a:spcAft>
                          <a:spcPts val="0"/>
                        </a:spcAft>
                      </a:pPr>
                      <a:r>
                        <a:rPr lang="fr-FR" sz="1600">
                          <a:effectLst/>
                        </a:rPr>
                        <a:t>1,052</a:t>
                      </a:r>
                    </a:p>
                  </a:txBody>
                  <a:tcPr marL="58480" marR="58480" marT="0" marB="0" anchor="ctr"/>
                </a:tc>
                <a:extLst>
                  <a:ext uri="{0D108BD9-81ED-4DB2-BD59-A6C34878D82A}">
                    <a16:rowId xmlns:a16="http://schemas.microsoft.com/office/drawing/2014/main" val="197239780"/>
                  </a:ext>
                </a:extLst>
              </a:tr>
              <a:tr h="249854">
                <a:tc>
                  <a:txBody>
                    <a:bodyPr/>
                    <a:lstStyle/>
                    <a:p>
                      <a:pPr algn="ctr">
                        <a:spcAft>
                          <a:spcPts val="0"/>
                        </a:spcAft>
                      </a:pPr>
                      <a:r>
                        <a:rPr lang="fr-FR" sz="1600">
                          <a:effectLst/>
                        </a:rPr>
                        <a:t>Islande</a:t>
                      </a:r>
                    </a:p>
                  </a:txBody>
                  <a:tcPr marL="58480" marR="58480" marT="0" marB="0" anchor="ctr"/>
                </a:tc>
                <a:tc>
                  <a:txBody>
                    <a:bodyPr/>
                    <a:lstStyle/>
                    <a:p>
                      <a:pPr algn="ctr">
                        <a:spcAft>
                          <a:spcPts val="0"/>
                        </a:spcAft>
                      </a:pPr>
                      <a:r>
                        <a:rPr lang="fr-FR" sz="1600">
                          <a:effectLst/>
                        </a:rPr>
                        <a:t>224</a:t>
                      </a:r>
                    </a:p>
                  </a:txBody>
                  <a:tcPr marL="58480" marR="58480" marT="0" marB="0" anchor="ctr"/>
                </a:tc>
                <a:tc>
                  <a:txBody>
                    <a:bodyPr/>
                    <a:lstStyle/>
                    <a:p>
                      <a:pPr algn="ctr">
                        <a:spcAft>
                          <a:spcPts val="0"/>
                        </a:spcAft>
                      </a:pPr>
                      <a:r>
                        <a:rPr lang="fr-FR" sz="1600">
                          <a:effectLst/>
                        </a:rPr>
                        <a:t>463</a:t>
                      </a:r>
                    </a:p>
                  </a:txBody>
                  <a:tcPr marL="58480" marR="58480" marT="0" marB="0" anchor="ctr"/>
                </a:tc>
                <a:tc>
                  <a:txBody>
                    <a:bodyPr/>
                    <a:lstStyle/>
                    <a:p>
                      <a:pPr algn="ctr">
                        <a:spcAft>
                          <a:spcPts val="0"/>
                        </a:spcAft>
                      </a:pPr>
                      <a:r>
                        <a:rPr lang="fr-FR" sz="1600">
                          <a:effectLst/>
                        </a:rPr>
                        <a:t>0,957</a:t>
                      </a:r>
                    </a:p>
                  </a:txBody>
                  <a:tcPr marL="58480" marR="58480" marT="0" marB="0" anchor="ctr"/>
                </a:tc>
                <a:extLst>
                  <a:ext uri="{0D108BD9-81ED-4DB2-BD59-A6C34878D82A}">
                    <a16:rowId xmlns:a16="http://schemas.microsoft.com/office/drawing/2014/main" val="1847998299"/>
                  </a:ext>
                </a:extLst>
              </a:tr>
              <a:tr h="249854">
                <a:tc>
                  <a:txBody>
                    <a:bodyPr/>
                    <a:lstStyle/>
                    <a:p>
                      <a:pPr algn="ctr">
                        <a:spcAft>
                          <a:spcPts val="0"/>
                        </a:spcAft>
                      </a:pPr>
                      <a:r>
                        <a:rPr lang="fr-FR" sz="1600">
                          <a:effectLst/>
                        </a:rPr>
                        <a:t>Corée</a:t>
                      </a:r>
                    </a:p>
                  </a:txBody>
                  <a:tcPr marL="58480" marR="58480" marT="0" marB="0" anchor="ctr"/>
                </a:tc>
                <a:tc>
                  <a:txBody>
                    <a:bodyPr/>
                    <a:lstStyle/>
                    <a:p>
                      <a:pPr algn="ctr">
                        <a:spcAft>
                          <a:spcPts val="0"/>
                        </a:spcAft>
                      </a:pPr>
                      <a:r>
                        <a:rPr lang="fr-FR" sz="1600">
                          <a:effectLst/>
                        </a:rPr>
                        <a:t>221</a:t>
                      </a:r>
                    </a:p>
                  </a:txBody>
                  <a:tcPr marL="58480" marR="58480" marT="0" marB="0" anchor="ctr"/>
                </a:tc>
                <a:tc>
                  <a:txBody>
                    <a:bodyPr/>
                    <a:lstStyle/>
                    <a:p>
                      <a:pPr algn="ctr">
                        <a:spcAft>
                          <a:spcPts val="0"/>
                        </a:spcAft>
                      </a:pPr>
                      <a:r>
                        <a:rPr lang="fr-FR" sz="1600">
                          <a:effectLst/>
                        </a:rPr>
                        <a:t>431</a:t>
                      </a:r>
                    </a:p>
                  </a:txBody>
                  <a:tcPr marL="58480" marR="58480" marT="0" marB="0" anchor="ctr"/>
                </a:tc>
                <a:tc>
                  <a:txBody>
                    <a:bodyPr/>
                    <a:lstStyle/>
                    <a:p>
                      <a:pPr algn="ctr">
                        <a:spcAft>
                          <a:spcPts val="0"/>
                        </a:spcAft>
                      </a:pPr>
                      <a:r>
                        <a:rPr lang="fr-FR" sz="1600">
                          <a:effectLst/>
                        </a:rPr>
                        <a:t>0,891</a:t>
                      </a:r>
                    </a:p>
                  </a:txBody>
                  <a:tcPr marL="58480" marR="58480" marT="0" marB="0" anchor="ctr"/>
                </a:tc>
                <a:extLst>
                  <a:ext uri="{0D108BD9-81ED-4DB2-BD59-A6C34878D82A}">
                    <a16:rowId xmlns:a16="http://schemas.microsoft.com/office/drawing/2014/main" val="1143366904"/>
                  </a:ext>
                </a:extLst>
              </a:tr>
              <a:tr h="249854">
                <a:tc>
                  <a:txBody>
                    <a:bodyPr/>
                    <a:lstStyle/>
                    <a:p>
                      <a:pPr algn="ctr">
                        <a:spcAft>
                          <a:spcPts val="0"/>
                        </a:spcAft>
                      </a:pPr>
                      <a:r>
                        <a:rPr lang="fr-FR" sz="1600">
                          <a:effectLst/>
                        </a:rPr>
                        <a:t>Syrie</a:t>
                      </a:r>
                    </a:p>
                  </a:txBody>
                  <a:tcPr marL="58480" marR="58480" marT="0" marB="0" anchor="ctr"/>
                </a:tc>
                <a:tc>
                  <a:txBody>
                    <a:bodyPr/>
                    <a:lstStyle/>
                    <a:p>
                      <a:pPr algn="ctr">
                        <a:spcAft>
                          <a:spcPts val="0"/>
                        </a:spcAft>
                      </a:pPr>
                      <a:r>
                        <a:rPr lang="fr-FR" sz="1600">
                          <a:effectLst/>
                        </a:rPr>
                        <a:t>129</a:t>
                      </a:r>
                    </a:p>
                  </a:txBody>
                  <a:tcPr marL="58480" marR="58480" marT="0" marB="0" anchor="ctr"/>
                </a:tc>
                <a:tc>
                  <a:txBody>
                    <a:bodyPr/>
                    <a:lstStyle/>
                    <a:p>
                      <a:pPr algn="ctr">
                        <a:spcAft>
                          <a:spcPts val="0"/>
                        </a:spcAft>
                      </a:pPr>
                      <a:r>
                        <a:rPr lang="fr-FR" sz="1600">
                          <a:effectLst/>
                        </a:rPr>
                        <a:t>356</a:t>
                      </a:r>
                    </a:p>
                  </a:txBody>
                  <a:tcPr marL="58480" marR="58480" marT="0" marB="0" anchor="ctr"/>
                </a:tc>
                <a:tc>
                  <a:txBody>
                    <a:bodyPr/>
                    <a:lstStyle/>
                    <a:p>
                      <a:pPr algn="ctr">
                        <a:spcAft>
                          <a:spcPts val="0"/>
                        </a:spcAft>
                      </a:pPr>
                      <a:r>
                        <a:rPr lang="fr-FR" sz="1600">
                          <a:effectLst/>
                        </a:rPr>
                        <a:t>0,736</a:t>
                      </a:r>
                    </a:p>
                  </a:txBody>
                  <a:tcPr marL="58480" marR="58480" marT="0" marB="0" anchor="ctr"/>
                </a:tc>
                <a:extLst>
                  <a:ext uri="{0D108BD9-81ED-4DB2-BD59-A6C34878D82A}">
                    <a16:rowId xmlns:a16="http://schemas.microsoft.com/office/drawing/2014/main" val="804140736"/>
                  </a:ext>
                </a:extLst>
              </a:tr>
              <a:tr h="249854">
                <a:tc>
                  <a:txBody>
                    <a:bodyPr/>
                    <a:lstStyle/>
                    <a:p>
                      <a:pPr algn="ctr">
                        <a:spcAft>
                          <a:spcPts val="0"/>
                        </a:spcAft>
                      </a:pPr>
                      <a:r>
                        <a:rPr lang="fr-FR" sz="1600">
                          <a:effectLst/>
                        </a:rPr>
                        <a:t>Chine</a:t>
                      </a:r>
                    </a:p>
                  </a:txBody>
                  <a:tcPr marL="58480" marR="58480" marT="0" marB="0" anchor="ctr"/>
                </a:tc>
                <a:tc>
                  <a:txBody>
                    <a:bodyPr/>
                    <a:lstStyle/>
                    <a:p>
                      <a:pPr algn="ctr">
                        <a:spcAft>
                          <a:spcPts val="0"/>
                        </a:spcAft>
                      </a:pPr>
                      <a:r>
                        <a:rPr lang="fr-FR" sz="1600">
                          <a:effectLst/>
                        </a:rPr>
                        <a:t>112</a:t>
                      </a:r>
                    </a:p>
                  </a:txBody>
                  <a:tcPr marL="58480" marR="58480" marT="0" marB="0" anchor="ctr"/>
                </a:tc>
                <a:tc>
                  <a:txBody>
                    <a:bodyPr/>
                    <a:lstStyle/>
                    <a:p>
                      <a:pPr algn="ctr">
                        <a:spcAft>
                          <a:spcPts val="0"/>
                        </a:spcAft>
                      </a:pPr>
                      <a:r>
                        <a:rPr lang="fr-FR" sz="1600">
                          <a:effectLst/>
                        </a:rPr>
                        <a:t>307</a:t>
                      </a:r>
                    </a:p>
                  </a:txBody>
                  <a:tcPr marL="58480" marR="58480" marT="0" marB="0" anchor="ctr"/>
                </a:tc>
                <a:tc>
                  <a:txBody>
                    <a:bodyPr/>
                    <a:lstStyle/>
                    <a:p>
                      <a:pPr algn="ctr">
                        <a:spcAft>
                          <a:spcPts val="0"/>
                        </a:spcAft>
                      </a:pPr>
                      <a:r>
                        <a:rPr lang="fr-FR" sz="1600">
                          <a:effectLst/>
                        </a:rPr>
                        <a:t>0,635</a:t>
                      </a:r>
                    </a:p>
                  </a:txBody>
                  <a:tcPr marL="58480" marR="58480" marT="0" marB="0" anchor="ctr"/>
                </a:tc>
                <a:extLst>
                  <a:ext uri="{0D108BD9-81ED-4DB2-BD59-A6C34878D82A}">
                    <a16:rowId xmlns:a16="http://schemas.microsoft.com/office/drawing/2014/main" val="4058367889"/>
                  </a:ext>
                </a:extLst>
              </a:tr>
              <a:tr h="249854">
                <a:tc>
                  <a:txBody>
                    <a:bodyPr/>
                    <a:lstStyle/>
                    <a:p>
                      <a:pPr algn="ctr">
                        <a:spcAft>
                          <a:spcPts val="0"/>
                        </a:spcAft>
                      </a:pPr>
                      <a:r>
                        <a:rPr lang="fr-FR" sz="1600">
                          <a:effectLst/>
                        </a:rPr>
                        <a:t>Taipei chinois</a:t>
                      </a:r>
                    </a:p>
                  </a:txBody>
                  <a:tcPr marL="58480" marR="58480" marT="0" marB="0" anchor="ctr"/>
                </a:tc>
                <a:tc>
                  <a:txBody>
                    <a:bodyPr/>
                    <a:lstStyle/>
                    <a:p>
                      <a:pPr algn="ctr">
                        <a:spcAft>
                          <a:spcPts val="0"/>
                        </a:spcAft>
                      </a:pPr>
                      <a:r>
                        <a:rPr lang="fr-FR" sz="1600">
                          <a:effectLst/>
                        </a:rPr>
                        <a:t>101</a:t>
                      </a:r>
                    </a:p>
                  </a:txBody>
                  <a:tcPr marL="58480" marR="58480" marT="0" marB="0" anchor="ctr"/>
                </a:tc>
                <a:tc>
                  <a:txBody>
                    <a:bodyPr/>
                    <a:lstStyle/>
                    <a:p>
                      <a:pPr algn="ctr">
                        <a:spcAft>
                          <a:spcPts val="0"/>
                        </a:spcAft>
                      </a:pPr>
                      <a:r>
                        <a:rPr lang="fr-FR" sz="1600">
                          <a:effectLst/>
                        </a:rPr>
                        <a:t>295</a:t>
                      </a:r>
                    </a:p>
                  </a:txBody>
                  <a:tcPr marL="58480" marR="58480" marT="0" marB="0" anchor="ctr"/>
                </a:tc>
                <a:tc>
                  <a:txBody>
                    <a:bodyPr/>
                    <a:lstStyle/>
                    <a:p>
                      <a:pPr algn="ctr">
                        <a:spcAft>
                          <a:spcPts val="0"/>
                        </a:spcAft>
                      </a:pPr>
                      <a:r>
                        <a:rPr lang="fr-FR" sz="1600">
                          <a:effectLst/>
                        </a:rPr>
                        <a:t>0,610</a:t>
                      </a:r>
                    </a:p>
                  </a:txBody>
                  <a:tcPr marL="58480" marR="58480" marT="0" marB="0" anchor="ctr"/>
                </a:tc>
                <a:extLst>
                  <a:ext uri="{0D108BD9-81ED-4DB2-BD59-A6C34878D82A}">
                    <a16:rowId xmlns:a16="http://schemas.microsoft.com/office/drawing/2014/main" val="753657130"/>
                  </a:ext>
                </a:extLst>
              </a:tr>
              <a:tr h="249854">
                <a:tc>
                  <a:txBody>
                    <a:bodyPr/>
                    <a:lstStyle/>
                    <a:p>
                      <a:pPr algn="ctr">
                        <a:spcAft>
                          <a:spcPts val="0"/>
                        </a:spcAft>
                      </a:pPr>
                      <a:r>
                        <a:rPr lang="fr-FR" sz="1600">
                          <a:effectLst/>
                        </a:rPr>
                        <a:t>ROYAUME-UNI</a:t>
                      </a:r>
                    </a:p>
                  </a:txBody>
                  <a:tcPr marL="58480" marR="58480" marT="0" marB="0" anchor="ctr"/>
                </a:tc>
                <a:tc>
                  <a:txBody>
                    <a:bodyPr/>
                    <a:lstStyle/>
                    <a:p>
                      <a:pPr algn="ctr">
                        <a:spcAft>
                          <a:spcPts val="0"/>
                        </a:spcAft>
                      </a:pPr>
                      <a:r>
                        <a:rPr lang="fr-FR" sz="1600">
                          <a:effectLst/>
                        </a:rPr>
                        <a:t>63</a:t>
                      </a:r>
                    </a:p>
                  </a:txBody>
                  <a:tcPr marL="58480" marR="58480" marT="0" marB="0" anchor="ctr"/>
                </a:tc>
                <a:tc>
                  <a:txBody>
                    <a:bodyPr/>
                    <a:lstStyle/>
                    <a:p>
                      <a:pPr algn="ctr">
                        <a:spcAft>
                          <a:spcPts val="0"/>
                        </a:spcAft>
                      </a:pPr>
                      <a:r>
                        <a:rPr lang="fr-FR" sz="1600">
                          <a:effectLst/>
                        </a:rPr>
                        <a:t>281</a:t>
                      </a:r>
                    </a:p>
                  </a:txBody>
                  <a:tcPr marL="58480" marR="58480" marT="0" marB="0" anchor="ctr"/>
                </a:tc>
                <a:tc>
                  <a:txBody>
                    <a:bodyPr/>
                    <a:lstStyle/>
                    <a:p>
                      <a:pPr algn="ctr">
                        <a:spcAft>
                          <a:spcPts val="0"/>
                        </a:spcAft>
                      </a:pPr>
                      <a:r>
                        <a:rPr lang="fr-FR" sz="1600">
                          <a:effectLst/>
                        </a:rPr>
                        <a:t>0,581</a:t>
                      </a:r>
                    </a:p>
                  </a:txBody>
                  <a:tcPr marL="58480" marR="58480" marT="0" marB="0" anchor="ctr"/>
                </a:tc>
                <a:extLst>
                  <a:ext uri="{0D108BD9-81ED-4DB2-BD59-A6C34878D82A}">
                    <a16:rowId xmlns:a16="http://schemas.microsoft.com/office/drawing/2014/main" val="3662315102"/>
                  </a:ext>
                </a:extLst>
              </a:tr>
              <a:tr h="249854">
                <a:tc>
                  <a:txBody>
                    <a:bodyPr/>
                    <a:lstStyle/>
                    <a:p>
                      <a:pPr algn="ctr">
                        <a:spcAft>
                          <a:spcPts val="0"/>
                        </a:spcAft>
                      </a:pPr>
                      <a:r>
                        <a:rPr lang="fr-FR" sz="1600">
                          <a:effectLst/>
                        </a:rPr>
                        <a:t>Namibie</a:t>
                      </a:r>
                    </a:p>
                  </a:txBody>
                  <a:tcPr marL="58480" marR="58480" marT="0" marB="0" anchor="ctr"/>
                </a:tc>
                <a:tc>
                  <a:txBody>
                    <a:bodyPr/>
                    <a:lstStyle/>
                    <a:p>
                      <a:pPr algn="ctr">
                        <a:spcAft>
                          <a:spcPts val="0"/>
                        </a:spcAft>
                      </a:pPr>
                      <a:r>
                        <a:rPr lang="fr-FR" sz="1600">
                          <a:effectLst/>
                        </a:rPr>
                        <a:t>50</a:t>
                      </a:r>
                    </a:p>
                  </a:txBody>
                  <a:tcPr marL="58480" marR="58480" marT="0" marB="0" anchor="ctr"/>
                </a:tc>
                <a:tc>
                  <a:txBody>
                    <a:bodyPr/>
                    <a:lstStyle/>
                    <a:p>
                      <a:pPr algn="ctr">
                        <a:spcAft>
                          <a:spcPts val="0"/>
                        </a:spcAft>
                      </a:pPr>
                      <a:r>
                        <a:rPr lang="fr-FR" sz="1600">
                          <a:effectLst/>
                        </a:rPr>
                        <a:t>50</a:t>
                      </a:r>
                    </a:p>
                  </a:txBody>
                  <a:tcPr marL="58480" marR="58480" marT="0" marB="0" anchor="ctr"/>
                </a:tc>
                <a:tc>
                  <a:txBody>
                    <a:bodyPr/>
                    <a:lstStyle/>
                    <a:p>
                      <a:pPr algn="ctr">
                        <a:spcAft>
                          <a:spcPts val="0"/>
                        </a:spcAft>
                      </a:pPr>
                      <a:r>
                        <a:rPr lang="fr-FR" sz="1600">
                          <a:effectLst/>
                        </a:rPr>
                        <a:t>0,103</a:t>
                      </a:r>
                    </a:p>
                  </a:txBody>
                  <a:tcPr marL="58480" marR="58480" marT="0" marB="0" anchor="ctr"/>
                </a:tc>
                <a:extLst>
                  <a:ext uri="{0D108BD9-81ED-4DB2-BD59-A6C34878D82A}">
                    <a16:rowId xmlns:a16="http://schemas.microsoft.com/office/drawing/2014/main" val="1594867545"/>
                  </a:ext>
                </a:extLst>
              </a:tr>
              <a:tr h="249854">
                <a:tc>
                  <a:txBody>
                    <a:bodyPr/>
                    <a:lstStyle/>
                    <a:p>
                      <a:pPr algn="ctr">
                        <a:spcAft>
                          <a:spcPts val="0"/>
                        </a:spcAft>
                      </a:pPr>
                      <a:r>
                        <a:rPr lang="fr-FR" sz="1600">
                          <a:effectLst/>
                        </a:rPr>
                        <a:t>Sénégal</a:t>
                      </a:r>
                    </a:p>
                  </a:txBody>
                  <a:tcPr marL="58480" marR="58480" marT="0" marB="0" anchor="ctr"/>
                </a:tc>
                <a:tc>
                  <a:txBody>
                    <a:bodyPr/>
                    <a:lstStyle/>
                    <a:p>
                      <a:pPr algn="ctr">
                        <a:spcAft>
                          <a:spcPts val="0"/>
                        </a:spcAft>
                      </a:pPr>
                      <a:r>
                        <a:rPr lang="fr-FR" sz="1600">
                          <a:effectLst/>
                        </a:rPr>
                        <a:t>0</a:t>
                      </a:r>
                    </a:p>
                  </a:txBody>
                  <a:tcPr marL="58480" marR="58480" marT="0" marB="0" anchor="ctr"/>
                </a:tc>
                <a:tc>
                  <a:txBody>
                    <a:bodyPr/>
                    <a:lstStyle/>
                    <a:p>
                      <a:pPr algn="ctr">
                        <a:spcAft>
                          <a:spcPts val="0"/>
                        </a:spcAft>
                      </a:pPr>
                      <a:r>
                        <a:rPr lang="fr-FR" sz="1600">
                          <a:effectLst/>
                        </a:rPr>
                        <a:t>50</a:t>
                      </a:r>
                    </a:p>
                  </a:txBody>
                  <a:tcPr marL="58480" marR="58480" marT="0" marB="0" anchor="ctr"/>
                </a:tc>
                <a:tc>
                  <a:txBody>
                    <a:bodyPr/>
                    <a:lstStyle/>
                    <a:p>
                      <a:pPr algn="ctr">
                        <a:spcAft>
                          <a:spcPts val="0"/>
                        </a:spcAft>
                      </a:pPr>
                      <a:r>
                        <a:rPr lang="fr-FR" sz="1600">
                          <a:effectLst/>
                        </a:rPr>
                        <a:t>0,103</a:t>
                      </a:r>
                    </a:p>
                  </a:txBody>
                  <a:tcPr marL="58480" marR="58480" marT="0" marB="0" anchor="ctr"/>
                </a:tc>
                <a:extLst>
                  <a:ext uri="{0D108BD9-81ED-4DB2-BD59-A6C34878D82A}">
                    <a16:rowId xmlns:a16="http://schemas.microsoft.com/office/drawing/2014/main" val="1287239001"/>
                  </a:ext>
                </a:extLst>
              </a:tr>
              <a:tr h="249854">
                <a:tc>
                  <a:txBody>
                    <a:bodyPr/>
                    <a:lstStyle/>
                    <a:p>
                      <a:pPr algn="ctr">
                        <a:spcAft>
                          <a:spcPts val="0"/>
                        </a:spcAft>
                      </a:pPr>
                      <a:r>
                        <a:rPr lang="fr-FR" sz="1600">
                          <a:effectLst/>
                        </a:rPr>
                        <a:t>Panama</a:t>
                      </a:r>
                    </a:p>
                  </a:txBody>
                  <a:tcPr marL="58480" marR="58480" marT="0" marB="0" anchor="ctr"/>
                </a:tc>
                <a:tc>
                  <a:txBody>
                    <a:bodyPr/>
                    <a:lstStyle/>
                    <a:p>
                      <a:pPr algn="ctr">
                        <a:spcAft>
                          <a:spcPts val="0"/>
                        </a:spcAft>
                      </a:pPr>
                      <a:r>
                        <a:rPr lang="fr-FR" sz="1600">
                          <a:effectLst/>
                        </a:rPr>
                        <a:t>0</a:t>
                      </a:r>
                    </a:p>
                  </a:txBody>
                  <a:tcPr marL="58480" marR="58480" marT="0" marB="0" anchor="ctr"/>
                </a:tc>
                <a:tc>
                  <a:txBody>
                    <a:bodyPr/>
                    <a:lstStyle/>
                    <a:p>
                      <a:pPr algn="ctr">
                        <a:spcAft>
                          <a:spcPts val="0"/>
                        </a:spcAft>
                      </a:pPr>
                      <a:r>
                        <a:rPr lang="fr-FR" sz="1600">
                          <a:effectLst/>
                        </a:rPr>
                        <a:t>50</a:t>
                      </a:r>
                    </a:p>
                  </a:txBody>
                  <a:tcPr marL="58480" marR="58480" marT="0" marB="0" anchor="ctr"/>
                </a:tc>
                <a:tc>
                  <a:txBody>
                    <a:bodyPr/>
                    <a:lstStyle/>
                    <a:p>
                      <a:pPr algn="ctr">
                        <a:spcAft>
                          <a:spcPts val="0"/>
                        </a:spcAft>
                      </a:pPr>
                      <a:r>
                        <a:rPr lang="fr-FR" sz="1600">
                          <a:effectLst/>
                        </a:rPr>
                        <a:t>0,103</a:t>
                      </a:r>
                    </a:p>
                  </a:txBody>
                  <a:tcPr marL="58480" marR="58480" marT="0" marB="0" anchor="ctr"/>
                </a:tc>
                <a:extLst>
                  <a:ext uri="{0D108BD9-81ED-4DB2-BD59-A6C34878D82A}">
                    <a16:rowId xmlns:a16="http://schemas.microsoft.com/office/drawing/2014/main" val="1984939741"/>
                  </a:ext>
                </a:extLst>
              </a:tr>
              <a:tr h="249854">
                <a:tc>
                  <a:txBody>
                    <a:bodyPr/>
                    <a:lstStyle/>
                    <a:p>
                      <a:pPr algn="ctr">
                        <a:spcAft>
                          <a:spcPts val="0"/>
                        </a:spcAft>
                      </a:pPr>
                      <a:r>
                        <a:rPr lang="fr-FR" sz="1600">
                          <a:effectLst/>
                        </a:rPr>
                        <a:t>Sous-total</a:t>
                      </a:r>
                    </a:p>
                  </a:txBody>
                  <a:tcPr marL="58480" marR="58480" marT="0" marB="0" anchor="ctr"/>
                </a:tc>
                <a:tc>
                  <a:txBody>
                    <a:bodyPr/>
                    <a:lstStyle/>
                    <a:p>
                      <a:pPr algn="ctr">
                        <a:spcAft>
                          <a:spcPts val="0"/>
                        </a:spcAft>
                      </a:pPr>
                      <a:r>
                        <a:rPr lang="fr-FR" sz="1600">
                          <a:effectLst/>
                        </a:rPr>
                        <a:t>2045</a:t>
                      </a:r>
                    </a:p>
                  </a:txBody>
                  <a:tcPr marL="58480" marR="58480" marT="0" marB="0" anchor="ctr"/>
                </a:tc>
                <a:tc>
                  <a:txBody>
                    <a:bodyPr/>
                    <a:lstStyle/>
                    <a:p>
                      <a:pPr algn="ctr">
                        <a:spcAft>
                          <a:spcPts val="0"/>
                        </a:spcAft>
                      </a:pPr>
                      <a:r>
                        <a:rPr lang="fr-FR" sz="1600">
                          <a:effectLst/>
                        </a:rPr>
                        <a:t>4210</a:t>
                      </a:r>
                    </a:p>
                  </a:txBody>
                  <a:tcPr marL="58480" marR="58480" marT="0" marB="0" anchor="ctr"/>
                </a:tc>
                <a:tc>
                  <a:txBody>
                    <a:bodyPr/>
                    <a:lstStyle/>
                    <a:p>
                      <a:pPr algn="ctr">
                        <a:spcAft>
                          <a:spcPts val="0"/>
                        </a:spcAft>
                      </a:pPr>
                      <a:r>
                        <a:rPr lang="fr-FR" sz="1600">
                          <a:effectLst/>
                        </a:rPr>
                        <a:t>8,705</a:t>
                      </a:r>
                    </a:p>
                  </a:txBody>
                  <a:tcPr marL="58480" marR="58480" marT="0" marB="0" anchor="ctr"/>
                </a:tc>
                <a:extLst>
                  <a:ext uri="{0D108BD9-81ED-4DB2-BD59-A6C34878D82A}">
                    <a16:rowId xmlns:a16="http://schemas.microsoft.com/office/drawing/2014/main" val="1100632851"/>
                  </a:ext>
                </a:extLst>
              </a:tr>
              <a:tr h="249854">
                <a:tc>
                  <a:txBody>
                    <a:bodyPr/>
                    <a:lstStyle/>
                    <a:p>
                      <a:pPr algn="ctr">
                        <a:spcAft>
                          <a:spcPts val="0"/>
                        </a:spcAft>
                      </a:pPr>
                      <a:r>
                        <a:rPr lang="fr-FR" sz="1600">
                          <a:effectLst/>
                        </a:rPr>
                        <a:t>Réserves</a:t>
                      </a:r>
                    </a:p>
                  </a:txBody>
                  <a:tcPr marL="58480" marR="58480" marT="0" marB="0" anchor="ctr"/>
                </a:tc>
                <a:tc>
                  <a:txBody>
                    <a:bodyPr/>
                    <a:lstStyle/>
                    <a:p>
                      <a:pPr algn="ctr">
                        <a:spcAft>
                          <a:spcPts val="0"/>
                        </a:spcAft>
                      </a:pPr>
                      <a:r>
                        <a:rPr lang="fr-FR" sz="1600">
                          <a:effectLst/>
                        </a:rPr>
                        <a:t>37</a:t>
                      </a:r>
                    </a:p>
                  </a:txBody>
                  <a:tcPr marL="58480" marR="58480" marT="0" marB="0" anchor="ctr"/>
                </a:tc>
                <a:tc>
                  <a:txBody>
                    <a:bodyPr/>
                    <a:lstStyle/>
                    <a:p>
                      <a:pPr algn="ctr">
                        <a:spcAft>
                          <a:spcPts val="0"/>
                        </a:spcAft>
                      </a:pPr>
                      <a:r>
                        <a:rPr lang="fr-FR" sz="1600">
                          <a:effectLst/>
                        </a:rPr>
                        <a:t>38 </a:t>
                      </a:r>
                    </a:p>
                  </a:txBody>
                  <a:tcPr marL="58480" marR="58480" marT="0" marB="0" anchor="ctr"/>
                </a:tc>
                <a:tc>
                  <a:txBody>
                    <a:bodyPr/>
                    <a:lstStyle/>
                    <a:p>
                      <a:pPr algn="ctr">
                        <a:spcAft>
                          <a:spcPts val="0"/>
                        </a:spcAft>
                      </a:pPr>
                      <a:r>
                        <a:rPr lang="fr-FR" sz="1600">
                          <a:effectLst/>
                        </a:rPr>
                        <a:t>-</a:t>
                      </a:r>
                    </a:p>
                  </a:txBody>
                  <a:tcPr marL="58480" marR="58480" marT="0" marB="0" anchor="ctr"/>
                </a:tc>
                <a:extLst>
                  <a:ext uri="{0D108BD9-81ED-4DB2-BD59-A6C34878D82A}">
                    <a16:rowId xmlns:a16="http://schemas.microsoft.com/office/drawing/2014/main" val="2322702051"/>
                  </a:ext>
                </a:extLst>
              </a:tr>
              <a:tr h="249854">
                <a:tc>
                  <a:txBody>
                    <a:bodyPr/>
                    <a:lstStyle/>
                    <a:p>
                      <a:pPr algn="ctr">
                        <a:spcAft>
                          <a:spcPts val="0"/>
                        </a:spcAft>
                      </a:pPr>
                      <a:r>
                        <a:rPr lang="fr-FR" sz="1600">
                          <a:effectLst/>
                        </a:rPr>
                        <a:t>Total</a:t>
                      </a:r>
                    </a:p>
                  </a:txBody>
                  <a:tcPr marL="58480" marR="58480" marT="0" marB="0" anchor="ctr"/>
                </a:tc>
                <a:tc>
                  <a:txBody>
                    <a:bodyPr/>
                    <a:lstStyle/>
                    <a:p>
                      <a:pPr algn="ctr">
                        <a:spcAft>
                          <a:spcPts val="0"/>
                        </a:spcAft>
                      </a:pPr>
                      <a:r>
                        <a:rPr lang="fr-FR" sz="1600">
                          <a:effectLst/>
                        </a:rPr>
                        <a:t>40570</a:t>
                      </a:r>
                    </a:p>
                  </a:txBody>
                  <a:tcPr marL="58480" marR="58480" marT="0" marB="0" anchor="ctr"/>
                </a:tc>
                <a:tc>
                  <a:txBody>
                    <a:bodyPr/>
                    <a:lstStyle/>
                    <a:p>
                      <a:pPr algn="ctr">
                        <a:spcAft>
                          <a:spcPts val="0"/>
                        </a:spcAft>
                      </a:pPr>
                      <a:r>
                        <a:rPr lang="fr-FR" sz="1600">
                          <a:effectLst/>
                        </a:rPr>
                        <a:t>48403</a:t>
                      </a:r>
                    </a:p>
                  </a:txBody>
                  <a:tcPr marL="58480" marR="58480" marT="0" marB="0" anchor="ctr"/>
                </a:tc>
                <a:tc>
                  <a:txBody>
                    <a:bodyPr/>
                    <a:lstStyle/>
                    <a:p>
                      <a:pPr algn="ctr">
                        <a:spcAft>
                          <a:spcPts val="0"/>
                        </a:spcAft>
                      </a:pPr>
                      <a:r>
                        <a:rPr lang="fr-FR" sz="1600">
                          <a:effectLst/>
                        </a:rPr>
                        <a:t>100</a:t>
                      </a:r>
                    </a:p>
                  </a:txBody>
                  <a:tcPr marL="58480" marR="58480" marT="0" marB="0" anchor="ctr"/>
                </a:tc>
                <a:extLst>
                  <a:ext uri="{0D108BD9-81ED-4DB2-BD59-A6C34878D82A}">
                    <a16:rowId xmlns:a16="http://schemas.microsoft.com/office/drawing/2014/main" val="2408105813"/>
                  </a:ext>
                </a:extLst>
              </a:tr>
            </a:tbl>
          </a:graphicData>
        </a:graphic>
      </p:graphicFrame>
    </p:spTree>
    <p:extLst>
      <p:ext uri="{BB962C8B-B14F-4D97-AF65-F5344CB8AC3E}">
        <p14:creationId xmlns:p14="http://schemas.microsoft.com/office/powerpoint/2010/main" val="3986186561"/>
      </p:ext>
    </p:extLst>
  </p:cSld>
  <p:clrMapOvr>
    <a:masterClrMapping/>
  </p:clrMapOvr>
</p:sld>
</file>

<file path=ppt/theme/theme1.xml><?xml version="1.0" encoding="utf-8"?>
<a:theme xmlns:a="http://schemas.openxmlformats.org/drawingml/2006/main" name="추억">
  <a:themeElements>
    <a:clrScheme name="추억">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추억">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추억">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Retrospect</Template>
  <TotalTime>47</TotalTime>
  <Words>780</Words>
  <Application>Microsoft Office PowerPoint</Application>
  <PresentationFormat>Widescreen</PresentationFormat>
  <Paragraphs>134</Paragraphs>
  <Slides>8</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8</vt:i4>
      </vt:variant>
    </vt:vector>
  </HeadingPairs>
  <TitlesOfParts>
    <vt:vector size="14" baseType="lpstr">
      <vt:lpstr>Arial</vt:lpstr>
      <vt:lpstr>Calibri</vt:lpstr>
      <vt:lpstr>Calibri Light</vt:lpstr>
      <vt:lpstr>Cambria Math</vt:lpstr>
      <vt:lpstr>Courier New</vt:lpstr>
      <vt:lpstr>추억</vt:lpstr>
      <vt:lpstr>Projet de système d’allocation pour le stock de  thon rouge de l’Atlantique Est et de la  Méditerranée  </vt:lpstr>
      <vt:lpstr>Introduction</vt:lpstr>
      <vt:lpstr>Introduction</vt:lpstr>
      <vt:lpstr>Ce cadre d'allocation respecte les principes suivants :</vt:lpstr>
      <vt:lpstr> Augmentation i=7733(Augmentation du TAC) ∗ [(0,7∗ pourcentage actuel i)+(0,3∗Pondération i)]    </vt:lpstr>
      <vt:lpstr>Augmentation i=7733(Augmentation du TAC) ∗ [(0,7∗ pourcentage actuel i)+(0,3∗Pondération i)]</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Draft Allocation Scheme for the Eastern Atlantic and Mediterranean Bluefin Tuna Stock</dc:title>
  <dc:creator>ROK</dc:creator>
  <cp:lastModifiedBy>Christine Peyre</cp:lastModifiedBy>
  <cp:revision>12</cp:revision>
  <dcterms:created xsi:type="dcterms:W3CDTF">2025-11-12T07:27:27Z</dcterms:created>
  <dcterms:modified xsi:type="dcterms:W3CDTF">2025-11-20T08:17:26Z</dcterms:modified>
</cp:coreProperties>
</file>